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notesMasterIdLst>
    <p:notesMasterId r:id="rId18"/>
  </p:notesMasterIdLst>
  <p:sldIdLst>
    <p:sldId id="256" r:id="rId2"/>
    <p:sldId id="269" r:id="rId3"/>
    <p:sldId id="263" r:id="rId4"/>
    <p:sldId id="258" r:id="rId5"/>
    <p:sldId id="257" r:id="rId6"/>
    <p:sldId id="270" r:id="rId7"/>
    <p:sldId id="268" r:id="rId8"/>
    <p:sldId id="265" r:id="rId9"/>
    <p:sldId id="271" r:id="rId10"/>
    <p:sldId id="266" r:id="rId11"/>
    <p:sldId id="260" r:id="rId12"/>
    <p:sldId id="259" r:id="rId13"/>
    <p:sldId id="264" r:id="rId14"/>
    <p:sldId id="262" r:id="rId15"/>
    <p:sldId id="26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5F6823C-5B51-4EAA-875B-8B78346FDE92}">
          <p14:sldIdLst>
            <p14:sldId id="256"/>
            <p14:sldId id="269"/>
            <p14:sldId id="263"/>
            <p14:sldId id="258"/>
            <p14:sldId id="257"/>
            <p14:sldId id="270"/>
            <p14:sldId id="268"/>
            <p14:sldId id="265"/>
            <p14:sldId id="271"/>
            <p14:sldId id="266"/>
            <p14:sldId id="260"/>
            <p14:sldId id="259"/>
            <p14:sldId id="264"/>
            <p14:sldId id="262"/>
            <p14:sldId id="267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480440-E760-4D6E-8657-6CD7254CE697}" type="doc">
      <dgm:prSet loTypeId="urn:microsoft.com/office/officeart/2016/7/layout/ChevronBlock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6BB7292-A5E1-48DC-860D-C5251EDD8571}">
      <dgm:prSet/>
      <dgm:spPr/>
      <dgm:t>
        <a:bodyPr/>
        <a:lstStyle/>
        <a:p>
          <a:r>
            <a:rPr lang="en-US" dirty="0" err="1"/>
            <a:t>Persiapan</a:t>
          </a:r>
          <a:endParaRPr lang="en-US" dirty="0"/>
        </a:p>
      </dgm:t>
    </dgm:pt>
    <dgm:pt modelId="{C3B72020-F80A-4D45-939F-1DDEBE838867}" type="parTrans" cxnId="{21C2841A-4E08-4628-8A6C-088F17BF08AF}">
      <dgm:prSet/>
      <dgm:spPr/>
      <dgm:t>
        <a:bodyPr/>
        <a:lstStyle/>
        <a:p>
          <a:endParaRPr lang="en-US"/>
        </a:p>
      </dgm:t>
    </dgm:pt>
    <dgm:pt modelId="{2106396A-8403-447B-A814-6CC6B1AE5532}" type="sibTrans" cxnId="{21C2841A-4E08-4628-8A6C-088F17BF08AF}">
      <dgm:prSet/>
      <dgm:spPr/>
      <dgm:t>
        <a:bodyPr/>
        <a:lstStyle/>
        <a:p>
          <a:endParaRPr lang="en-US"/>
        </a:p>
      </dgm:t>
    </dgm:pt>
    <dgm:pt modelId="{A3D63D4E-8A2A-4C5C-A54C-14235CCC082E}">
      <dgm:prSet custT="1"/>
      <dgm:spPr/>
      <dgm:t>
        <a:bodyPr/>
        <a:lstStyle/>
        <a:p>
          <a:r>
            <a:rPr lang="en-US" sz="1600" dirty="0" err="1"/>
            <a:t>Persiapkan</a:t>
          </a:r>
          <a:r>
            <a:rPr lang="en-US" sz="1600" dirty="0"/>
            <a:t> </a:t>
          </a:r>
          <a:r>
            <a:rPr lang="en-US" sz="1600" dirty="0" err="1"/>
            <a:t>Penampilan</a:t>
          </a:r>
          <a:r>
            <a:rPr lang="en-US" sz="1600" dirty="0"/>
            <a:t> Anda</a:t>
          </a:r>
        </a:p>
      </dgm:t>
    </dgm:pt>
    <dgm:pt modelId="{935701CA-F8D2-4C5A-8347-BCAAF0C8ED97}" type="parTrans" cxnId="{6B3DFB7C-3E92-4ECD-8EA5-A0FC4D5FB680}">
      <dgm:prSet/>
      <dgm:spPr/>
      <dgm:t>
        <a:bodyPr/>
        <a:lstStyle/>
        <a:p>
          <a:endParaRPr lang="en-US"/>
        </a:p>
      </dgm:t>
    </dgm:pt>
    <dgm:pt modelId="{D5D6DD35-52E7-4576-8464-AAF6AAB017D9}" type="sibTrans" cxnId="{6B3DFB7C-3E92-4ECD-8EA5-A0FC4D5FB680}">
      <dgm:prSet/>
      <dgm:spPr/>
      <dgm:t>
        <a:bodyPr/>
        <a:lstStyle/>
        <a:p>
          <a:endParaRPr lang="en-US"/>
        </a:p>
      </dgm:t>
    </dgm:pt>
    <dgm:pt modelId="{C2DFD84B-EE0D-4FB2-831D-737CA47113D0}">
      <dgm:prSet custT="1"/>
      <dgm:spPr/>
      <dgm:t>
        <a:bodyPr/>
        <a:lstStyle/>
        <a:p>
          <a:r>
            <a:rPr lang="en-US" sz="1400" dirty="0" err="1"/>
            <a:t>Apa</a:t>
          </a:r>
          <a:r>
            <a:rPr lang="en-US" sz="1400" dirty="0"/>
            <a:t> yang </a:t>
          </a:r>
          <a:r>
            <a:rPr lang="en-US" sz="1400" dirty="0" err="1"/>
            <a:t>akan</a:t>
          </a:r>
          <a:r>
            <a:rPr lang="en-US" sz="1400" dirty="0"/>
            <a:t> </a:t>
          </a:r>
          <a:r>
            <a:rPr lang="en-US" sz="1400" dirty="0" err="1"/>
            <a:t>dipakai</a:t>
          </a:r>
          <a:endParaRPr lang="en-US" sz="1400" dirty="0"/>
        </a:p>
      </dgm:t>
    </dgm:pt>
    <dgm:pt modelId="{4F576D81-2CD6-4BB5-A754-CB18A516C3F1}" type="parTrans" cxnId="{5BCC4907-6C77-4456-A25E-2E7FD770E554}">
      <dgm:prSet/>
      <dgm:spPr/>
      <dgm:t>
        <a:bodyPr/>
        <a:lstStyle/>
        <a:p>
          <a:endParaRPr lang="en-US"/>
        </a:p>
      </dgm:t>
    </dgm:pt>
    <dgm:pt modelId="{10CF12F8-8A2D-4185-9E05-8255153EA295}" type="sibTrans" cxnId="{5BCC4907-6C77-4456-A25E-2E7FD770E554}">
      <dgm:prSet/>
      <dgm:spPr/>
      <dgm:t>
        <a:bodyPr/>
        <a:lstStyle/>
        <a:p>
          <a:endParaRPr lang="en-US"/>
        </a:p>
      </dgm:t>
    </dgm:pt>
    <dgm:pt modelId="{A6545A10-95A4-4055-8375-4B8FF880BCE5}">
      <dgm:prSet custT="1"/>
      <dgm:spPr/>
      <dgm:t>
        <a:bodyPr/>
        <a:lstStyle/>
        <a:p>
          <a:r>
            <a:rPr lang="en-US" sz="1400" dirty="0" err="1"/>
            <a:t>Persiapan</a:t>
          </a:r>
          <a:r>
            <a:rPr lang="en-US" sz="1400" dirty="0"/>
            <a:t> Lainnya– Parfum, </a:t>
          </a:r>
          <a:r>
            <a:rPr lang="en-US" sz="1400" dirty="0" err="1"/>
            <a:t>Kebersihan</a:t>
          </a:r>
          <a:r>
            <a:rPr lang="en-US" sz="1400" dirty="0"/>
            <a:t>,  </a:t>
          </a:r>
          <a:r>
            <a:rPr lang="en-US" sz="1400" dirty="0" err="1"/>
            <a:t>Perhiasan</a:t>
          </a:r>
          <a:endParaRPr lang="en-US" sz="1400" dirty="0"/>
        </a:p>
      </dgm:t>
    </dgm:pt>
    <dgm:pt modelId="{EABE1F97-E0BC-4056-92D6-B6C1DA6C34D1}" type="parTrans" cxnId="{D34E7C3C-2E5C-49EB-8610-FAAEC52AEC2D}">
      <dgm:prSet/>
      <dgm:spPr/>
      <dgm:t>
        <a:bodyPr/>
        <a:lstStyle/>
        <a:p>
          <a:endParaRPr lang="en-US"/>
        </a:p>
      </dgm:t>
    </dgm:pt>
    <dgm:pt modelId="{5551BAB1-D07A-41FF-A0F7-73A88006A060}" type="sibTrans" cxnId="{D34E7C3C-2E5C-49EB-8610-FAAEC52AEC2D}">
      <dgm:prSet/>
      <dgm:spPr/>
      <dgm:t>
        <a:bodyPr/>
        <a:lstStyle/>
        <a:p>
          <a:endParaRPr lang="en-US"/>
        </a:p>
      </dgm:t>
    </dgm:pt>
    <dgm:pt modelId="{369AE376-0FA1-4416-AD9A-8370C39B24A1}">
      <dgm:prSet/>
      <dgm:spPr/>
      <dgm:t>
        <a:bodyPr/>
        <a:lstStyle/>
        <a:p>
          <a:r>
            <a:rPr lang="en-US" dirty="0" err="1"/>
            <a:t>Periksa</a:t>
          </a:r>
          <a:endParaRPr lang="en-US" dirty="0"/>
        </a:p>
      </dgm:t>
    </dgm:pt>
    <dgm:pt modelId="{908E34B5-D500-4734-99F9-D3E1F0595DAF}" type="parTrans" cxnId="{4E5B1BEA-ED55-44BB-9C5B-549372774C28}">
      <dgm:prSet/>
      <dgm:spPr/>
      <dgm:t>
        <a:bodyPr/>
        <a:lstStyle/>
        <a:p>
          <a:endParaRPr lang="en-US"/>
        </a:p>
      </dgm:t>
    </dgm:pt>
    <dgm:pt modelId="{12B269FF-2D52-4FF6-9115-EA7FDBF7E347}" type="sibTrans" cxnId="{4E5B1BEA-ED55-44BB-9C5B-549372774C28}">
      <dgm:prSet/>
      <dgm:spPr/>
      <dgm:t>
        <a:bodyPr/>
        <a:lstStyle/>
        <a:p>
          <a:endParaRPr lang="en-US"/>
        </a:p>
      </dgm:t>
    </dgm:pt>
    <dgm:pt modelId="{F7E3A78B-E2EB-4DE2-8155-3A9A9D6F8996}">
      <dgm:prSet custT="1"/>
      <dgm:spPr/>
      <dgm:t>
        <a:bodyPr/>
        <a:lstStyle/>
        <a:p>
          <a:r>
            <a:rPr lang="en-ID" sz="1400" dirty="0" err="1"/>
            <a:t>Periksa</a:t>
          </a:r>
          <a:r>
            <a:rPr lang="en-ID" sz="1400" dirty="0"/>
            <a:t> Lokasi Perusahaan (</a:t>
          </a:r>
          <a:r>
            <a:rPr lang="en-ID" sz="1400" dirty="0" err="1"/>
            <a:t>atau</a:t>
          </a:r>
          <a:r>
            <a:rPr lang="en-ID" sz="1400" dirty="0"/>
            <a:t> uji </a:t>
          </a:r>
          <a:r>
            <a:rPr lang="en-ID" sz="1400" dirty="0" err="1"/>
            <a:t>teknologi</a:t>
          </a:r>
          <a:r>
            <a:rPr lang="en-ID" sz="1400" dirty="0"/>
            <a:t> Anda </a:t>
          </a:r>
          <a:r>
            <a:rPr lang="en-ID" sz="1400" dirty="0" err="1"/>
            <a:t>sebelumnya</a:t>
          </a:r>
          <a:r>
            <a:rPr lang="en-ID" sz="1400" dirty="0"/>
            <a:t>)</a:t>
          </a:r>
        </a:p>
        <a:p>
          <a:r>
            <a:rPr lang="en-US" sz="1400" dirty="0" err="1"/>
            <a:t>Perkirakan</a:t>
          </a:r>
          <a:r>
            <a:rPr lang="en-US" sz="1400" dirty="0"/>
            <a:t> </a:t>
          </a:r>
          <a:r>
            <a:rPr lang="en-US" sz="1400" dirty="0" err="1"/>
            <a:t>waktu</a:t>
          </a:r>
          <a:r>
            <a:rPr lang="en-US" sz="1400" dirty="0"/>
            <a:t> </a:t>
          </a:r>
          <a:r>
            <a:rPr lang="en-US" sz="1400" dirty="0" err="1"/>
            <a:t>tempuh</a:t>
          </a:r>
          <a:endParaRPr lang="en-US" sz="1400" dirty="0"/>
        </a:p>
      </dgm:t>
    </dgm:pt>
    <dgm:pt modelId="{8A52724E-08CD-4EEE-AF35-9B15A80D7BE8}" type="parTrans" cxnId="{82C37952-B3F4-42FE-8FAD-A228D0962788}">
      <dgm:prSet/>
      <dgm:spPr/>
      <dgm:t>
        <a:bodyPr/>
        <a:lstStyle/>
        <a:p>
          <a:endParaRPr lang="en-US"/>
        </a:p>
      </dgm:t>
    </dgm:pt>
    <dgm:pt modelId="{802EA144-C1D9-4D10-ADB3-C05DDB86461E}" type="sibTrans" cxnId="{82C37952-B3F4-42FE-8FAD-A228D0962788}">
      <dgm:prSet/>
      <dgm:spPr/>
      <dgm:t>
        <a:bodyPr/>
        <a:lstStyle/>
        <a:p>
          <a:endParaRPr lang="en-US"/>
        </a:p>
      </dgm:t>
    </dgm:pt>
    <dgm:pt modelId="{59412EBB-D667-467C-B5E0-462BCE1E045A}">
      <dgm:prSet/>
      <dgm:spPr/>
      <dgm:t>
        <a:bodyPr/>
        <a:lstStyle/>
        <a:p>
          <a:r>
            <a:rPr lang="en-US" dirty="0"/>
            <a:t>Pilih</a:t>
          </a:r>
        </a:p>
      </dgm:t>
    </dgm:pt>
    <dgm:pt modelId="{5490443D-6095-496E-AC85-C929F442F451}" type="parTrans" cxnId="{8B92B3AE-C4BA-46CB-B9EF-937BA27ACD53}">
      <dgm:prSet/>
      <dgm:spPr/>
      <dgm:t>
        <a:bodyPr/>
        <a:lstStyle/>
        <a:p>
          <a:endParaRPr lang="en-US"/>
        </a:p>
      </dgm:t>
    </dgm:pt>
    <dgm:pt modelId="{80C7107A-315E-4C1A-A22A-613547EAE913}" type="sibTrans" cxnId="{8B92B3AE-C4BA-46CB-B9EF-937BA27ACD53}">
      <dgm:prSet/>
      <dgm:spPr/>
      <dgm:t>
        <a:bodyPr/>
        <a:lstStyle/>
        <a:p>
          <a:endParaRPr lang="en-US"/>
        </a:p>
      </dgm:t>
    </dgm:pt>
    <dgm:pt modelId="{EFF667AD-F94D-4FBF-8F21-767A07BC9C7C}">
      <dgm:prSet custT="1"/>
      <dgm:spPr/>
      <dgm:t>
        <a:bodyPr/>
        <a:lstStyle/>
        <a:p>
          <a:r>
            <a:rPr lang="en-ID" sz="1400" dirty="0" err="1"/>
            <a:t>Pilih</a:t>
          </a:r>
          <a:r>
            <a:rPr lang="en-ID" sz="1400" dirty="0"/>
            <a:t> </a:t>
          </a:r>
          <a:r>
            <a:rPr lang="en-ID" sz="1400" dirty="0" err="1"/>
            <a:t>ruangan</a:t>
          </a:r>
          <a:r>
            <a:rPr lang="en-ID" sz="1400" dirty="0"/>
            <a:t> yang </a:t>
          </a:r>
          <a:r>
            <a:rPr lang="en-ID" sz="1400" dirty="0" err="1"/>
            <a:t>bersih</a:t>
          </a:r>
          <a:r>
            <a:rPr lang="en-ID" sz="1400" dirty="0"/>
            <a:t> dan </a:t>
          </a:r>
          <a:r>
            <a:rPr lang="en-ID" sz="1400" dirty="0" err="1"/>
            <a:t>terlihat</a:t>
          </a:r>
          <a:r>
            <a:rPr lang="en-ID" sz="1400" dirty="0"/>
            <a:t> </a:t>
          </a:r>
          <a:r>
            <a:rPr lang="en-ID" sz="1400" dirty="0" err="1"/>
            <a:t>profesional</a:t>
          </a:r>
          <a:r>
            <a:rPr lang="en-ID" sz="1400" dirty="0"/>
            <a:t> (</a:t>
          </a:r>
          <a:r>
            <a:rPr lang="en-ID" sz="1400" dirty="0" err="1"/>
            <a:t>wawancara</a:t>
          </a:r>
          <a:r>
            <a:rPr lang="en-ID" sz="1400" dirty="0"/>
            <a:t> virtual)</a:t>
          </a:r>
          <a:endParaRPr lang="en-US" sz="1400" dirty="0"/>
        </a:p>
      </dgm:t>
    </dgm:pt>
    <dgm:pt modelId="{1A225C7F-36F7-4757-AE56-D6A1F4B51BD1}" type="parTrans" cxnId="{2085F07E-6969-47E1-9BB4-CE94952A0C64}">
      <dgm:prSet/>
      <dgm:spPr/>
      <dgm:t>
        <a:bodyPr/>
        <a:lstStyle/>
        <a:p>
          <a:endParaRPr lang="en-US"/>
        </a:p>
      </dgm:t>
    </dgm:pt>
    <dgm:pt modelId="{69E67B72-6570-4CAA-A675-EF0D53EB88B6}" type="sibTrans" cxnId="{2085F07E-6969-47E1-9BB4-CE94952A0C64}">
      <dgm:prSet/>
      <dgm:spPr/>
      <dgm:t>
        <a:bodyPr/>
        <a:lstStyle/>
        <a:p>
          <a:endParaRPr lang="en-US"/>
        </a:p>
      </dgm:t>
    </dgm:pt>
    <dgm:pt modelId="{EA82C52C-7731-4215-BCAE-DFAEA26F7BCC}">
      <dgm:prSet custT="1"/>
      <dgm:spPr/>
      <dgm:t>
        <a:bodyPr/>
        <a:lstStyle/>
        <a:p>
          <a:r>
            <a:rPr lang="en-ID" sz="1400" dirty="0" err="1"/>
            <a:t>Tinjau</a:t>
          </a:r>
          <a:r>
            <a:rPr lang="en-ID" sz="1400" dirty="0"/>
            <a:t> </a:t>
          </a:r>
          <a:r>
            <a:rPr lang="en-ID" sz="1400" dirty="0" err="1"/>
            <a:t>keterampilan</a:t>
          </a:r>
          <a:r>
            <a:rPr lang="en-ID" sz="1400" dirty="0"/>
            <a:t>, </a:t>
          </a:r>
          <a:r>
            <a:rPr lang="en-ID" sz="1400" dirty="0" err="1"/>
            <a:t>pengalaman</a:t>
          </a:r>
          <a:r>
            <a:rPr lang="en-ID" sz="1400" dirty="0"/>
            <a:t>, dan </a:t>
          </a:r>
          <a:r>
            <a:rPr lang="en-ID" sz="1400" dirty="0" err="1"/>
            <a:t>kualifikasi</a:t>
          </a:r>
          <a:r>
            <a:rPr lang="en-ID" sz="1400" dirty="0"/>
            <a:t> Anda</a:t>
          </a:r>
          <a:endParaRPr lang="en-US" sz="1400" dirty="0"/>
        </a:p>
      </dgm:t>
    </dgm:pt>
    <dgm:pt modelId="{1117EED0-9BBF-4A0E-8A85-9231A5AB133F}" type="parTrans" cxnId="{DC28696A-3409-4CC0-A81A-2742C9FCEAFB}">
      <dgm:prSet/>
      <dgm:spPr/>
      <dgm:t>
        <a:bodyPr/>
        <a:lstStyle/>
        <a:p>
          <a:endParaRPr lang="en-US"/>
        </a:p>
      </dgm:t>
    </dgm:pt>
    <dgm:pt modelId="{B8617673-1510-45CB-9735-FD053D50D91E}" type="sibTrans" cxnId="{DC28696A-3409-4CC0-A81A-2742C9FCEAFB}">
      <dgm:prSet/>
      <dgm:spPr/>
      <dgm:t>
        <a:bodyPr/>
        <a:lstStyle/>
        <a:p>
          <a:endParaRPr lang="en-US"/>
        </a:p>
      </dgm:t>
    </dgm:pt>
    <dgm:pt modelId="{27E85AAE-D9FA-46FD-BF6F-0250ACD960E6}">
      <dgm:prSet custT="1"/>
      <dgm:spPr/>
      <dgm:t>
        <a:bodyPr/>
        <a:lstStyle/>
        <a:p>
          <a:r>
            <a:rPr lang="en-ID" sz="1400" dirty="0" err="1"/>
            <a:t>Persiapkan</a:t>
          </a:r>
          <a:r>
            <a:rPr lang="en-ID" sz="1400" dirty="0"/>
            <a:t> </a:t>
          </a:r>
          <a:r>
            <a:rPr lang="en-ID" sz="1400" dirty="0" err="1"/>
            <a:t>jawaban</a:t>
          </a:r>
          <a:r>
            <a:rPr lang="en-ID" sz="1400" dirty="0"/>
            <a:t> </a:t>
          </a:r>
          <a:r>
            <a:rPr lang="en-ID" sz="1400" dirty="0" err="1"/>
            <a:t>untuk</a:t>
          </a:r>
          <a:r>
            <a:rPr lang="en-ID" sz="1400" dirty="0"/>
            <a:t> </a:t>
          </a:r>
          <a:r>
            <a:rPr lang="en-ID" sz="1400" dirty="0" err="1"/>
            <a:t>hal-hal</a:t>
          </a:r>
          <a:r>
            <a:rPr lang="en-ID" sz="1400" dirty="0"/>
            <a:t> yang </a:t>
          </a:r>
          <a:r>
            <a:rPr lang="en-ID" sz="1400" dirty="0" err="1"/>
            <a:t>mungkin</a:t>
          </a:r>
          <a:r>
            <a:rPr lang="en-ID" sz="1400" dirty="0"/>
            <a:t> </a:t>
          </a:r>
          <a:r>
            <a:rPr lang="en-ID" sz="1400" dirty="0" err="1"/>
            <a:t>ditanyakan</a:t>
          </a:r>
          <a:r>
            <a:rPr lang="en-ID" sz="1400" dirty="0"/>
            <a:t>
Cari </a:t>
          </a:r>
          <a:r>
            <a:rPr lang="en-ID" sz="1400" dirty="0" err="1"/>
            <a:t>tahu</a:t>
          </a:r>
          <a:r>
            <a:rPr lang="en-ID" sz="1400" dirty="0"/>
            <a:t> </a:t>
          </a:r>
          <a:r>
            <a:rPr lang="en-ID" sz="1400" dirty="0" err="1"/>
            <a:t>tentang</a:t>
          </a:r>
          <a:r>
            <a:rPr lang="en-ID" sz="1400" dirty="0"/>
            <a:t> </a:t>
          </a:r>
          <a:r>
            <a:rPr lang="en-ID" sz="1400" dirty="0" err="1"/>
            <a:t>perusahaan</a:t>
          </a:r>
          <a:r>
            <a:rPr lang="en-ID" sz="1400" dirty="0"/>
            <a:t>/</a:t>
          </a:r>
          <a:r>
            <a:rPr lang="en-ID" sz="1400" dirty="0" err="1"/>
            <a:t>posisi</a:t>
          </a:r>
          <a:r>
            <a:rPr lang="en-ID" sz="1400" dirty="0"/>
            <a:t>  yang </a:t>
          </a:r>
          <a:r>
            <a:rPr lang="en-ID" sz="1400" dirty="0" err="1"/>
            <a:t>dilamar</a:t>
          </a:r>
          <a:r>
            <a:rPr lang="en-ID" sz="1400" dirty="0"/>
            <a:t> 
</a:t>
          </a:r>
          <a:r>
            <a:rPr lang="en-ID" sz="1400" dirty="0" err="1"/>
            <a:t>Siapkan</a:t>
          </a:r>
          <a:r>
            <a:rPr lang="en-ID" sz="1400" dirty="0"/>
            <a:t> </a:t>
          </a:r>
          <a:r>
            <a:rPr lang="en-ID" sz="1400" dirty="0" err="1"/>
            <a:t>pertanyaan</a:t>
          </a:r>
          <a:r>
            <a:rPr lang="en-ID" sz="1400" dirty="0"/>
            <a:t> Anda
</a:t>
          </a:r>
          <a:r>
            <a:rPr lang="en-ID" sz="1400" dirty="0" err="1"/>
            <a:t>Praktik</a:t>
          </a:r>
          <a:endParaRPr lang="en-US" sz="1400" dirty="0"/>
        </a:p>
      </dgm:t>
    </dgm:pt>
    <dgm:pt modelId="{15E8A275-56A8-44DD-83BC-4058D1068B6F}" type="parTrans" cxnId="{35AEF861-1263-4098-86D1-29AABC527B90}">
      <dgm:prSet/>
      <dgm:spPr/>
    </dgm:pt>
    <dgm:pt modelId="{047EC3A4-55CA-4672-93C9-B5E947146489}" type="sibTrans" cxnId="{35AEF861-1263-4098-86D1-29AABC527B90}">
      <dgm:prSet/>
      <dgm:spPr/>
    </dgm:pt>
    <dgm:pt modelId="{F4C3F6EC-966C-41B5-B51B-E5EC0CF76097}" type="pres">
      <dgm:prSet presAssocID="{BF480440-E760-4D6E-8657-6CD7254CE697}" presName="Name0" presStyleCnt="0">
        <dgm:presLayoutVars>
          <dgm:dir/>
          <dgm:animLvl val="lvl"/>
          <dgm:resizeHandles val="exact"/>
        </dgm:presLayoutVars>
      </dgm:prSet>
      <dgm:spPr/>
    </dgm:pt>
    <dgm:pt modelId="{F6EEB53A-CCD8-483A-A324-7A467DDA4989}" type="pres">
      <dgm:prSet presAssocID="{86BB7292-A5E1-48DC-860D-C5251EDD8571}" presName="composite" presStyleCnt="0"/>
      <dgm:spPr/>
    </dgm:pt>
    <dgm:pt modelId="{0EEAFA81-ABF8-442C-A432-062497C4EEA4}" type="pres">
      <dgm:prSet presAssocID="{86BB7292-A5E1-48DC-860D-C5251EDD8571}" presName="parTx" presStyleLbl="alignNode1" presStyleIdx="0" presStyleCnt="3">
        <dgm:presLayoutVars>
          <dgm:chMax val="0"/>
          <dgm:chPref val="0"/>
        </dgm:presLayoutVars>
      </dgm:prSet>
      <dgm:spPr/>
    </dgm:pt>
    <dgm:pt modelId="{A4AD23FD-C522-4DBF-8EC7-759D486D6D98}" type="pres">
      <dgm:prSet presAssocID="{86BB7292-A5E1-48DC-860D-C5251EDD8571}" presName="desTx" presStyleLbl="alignAccFollowNode1" presStyleIdx="0" presStyleCnt="3">
        <dgm:presLayoutVars/>
      </dgm:prSet>
      <dgm:spPr/>
    </dgm:pt>
    <dgm:pt modelId="{7AE543AE-4FB5-4CC2-9295-F34636A3F751}" type="pres">
      <dgm:prSet presAssocID="{2106396A-8403-447B-A814-6CC6B1AE5532}" presName="space" presStyleCnt="0"/>
      <dgm:spPr/>
    </dgm:pt>
    <dgm:pt modelId="{2AF8A258-254E-4128-A751-CFDE538D7375}" type="pres">
      <dgm:prSet presAssocID="{369AE376-0FA1-4416-AD9A-8370C39B24A1}" presName="composite" presStyleCnt="0"/>
      <dgm:spPr/>
    </dgm:pt>
    <dgm:pt modelId="{E8BD6277-3B4C-4A39-828B-CC7FD9C1C637}" type="pres">
      <dgm:prSet presAssocID="{369AE376-0FA1-4416-AD9A-8370C39B24A1}" presName="parTx" presStyleLbl="alignNode1" presStyleIdx="1" presStyleCnt="3">
        <dgm:presLayoutVars>
          <dgm:chMax val="0"/>
          <dgm:chPref val="0"/>
        </dgm:presLayoutVars>
      </dgm:prSet>
      <dgm:spPr/>
    </dgm:pt>
    <dgm:pt modelId="{17110CB6-273C-412E-96C7-61FF09BBBF3D}" type="pres">
      <dgm:prSet presAssocID="{369AE376-0FA1-4416-AD9A-8370C39B24A1}" presName="desTx" presStyleLbl="alignAccFollowNode1" presStyleIdx="1" presStyleCnt="3">
        <dgm:presLayoutVars/>
      </dgm:prSet>
      <dgm:spPr/>
    </dgm:pt>
    <dgm:pt modelId="{06BE23D8-0F60-4A85-A31C-BED9800D45BC}" type="pres">
      <dgm:prSet presAssocID="{12B269FF-2D52-4FF6-9115-EA7FDBF7E347}" presName="space" presStyleCnt="0"/>
      <dgm:spPr/>
    </dgm:pt>
    <dgm:pt modelId="{DE57350F-4A21-4F74-BC2B-53D26B62C0DA}" type="pres">
      <dgm:prSet presAssocID="{59412EBB-D667-467C-B5E0-462BCE1E045A}" presName="composite" presStyleCnt="0"/>
      <dgm:spPr/>
    </dgm:pt>
    <dgm:pt modelId="{567C6FEE-9DBA-4476-9C2A-4E58D722726D}" type="pres">
      <dgm:prSet presAssocID="{59412EBB-D667-467C-B5E0-462BCE1E045A}" presName="parTx" presStyleLbl="alignNode1" presStyleIdx="2" presStyleCnt="3">
        <dgm:presLayoutVars>
          <dgm:chMax val="0"/>
          <dgm:chPref val="0"/>
        </dgm:presLayoutVars>
      </dgm:prSet>
      <dgm:spPr/>
    </dgm:pt>
    <dgm:pt modelId="{80D35940-A364-4175-8288-D345BDA6F4AB}" type="pres">
      <dgm:prSet presAssocID="{59412EBB-D667-467C-B5E0-462BCE1E045A}" presName="desTx" presStyleLbl="alignAccFollowNode1" presStyleIdx="2" presStyleCnt="3">
        <dgm:presLayoutVars/>
      </dgm:prSet>
      <dgm:spPr/>
    </dgm:pt>
  </dgm:ptLst>
  <dgm:cxnLst>
    <dgm:cxn modelId="{5BCC4907-6C77-4456-A25E-2E7FD770E554}" srcId="{A3D63D4E-8A2A-4C5C-A54C-14235CCC082E}" destId="{C2DFD84B-EE0D-4FB2-831D-737CA47113D0}" srcOrd="0" destOrd="0" parTransId="{4F576D81-2CD6-4BB5-A754-CB18A516C3F1}" sibTransId="{10CF12F8-8A2D-4185-9E05-8255153EA295}"/>
    <dgm:cxn modelId="{21C2841A-4E08-4628-8A6C-088F17BF08AF}" srcId="{BF480440-E760-4D6E-8657-6CD7254CE697}" destId="{86BB7292-A5E1-48DC-860D-C5251EDD8571}" srcOrd="0" destOrd="0" parTransId="{C3B72020-F80A-4D45-939F-1DDEBE838867}" sibTransId="{2106396A-8403-447B-A814-6CC6B1AE5532}"/>
    <dgm:cxn modelId="{D34E7C3C-2E5C-49EB-8610-FAAEC52AEC2D}" srcId="{A3D63D4E-8A2A-4C5C-A54C-14235CCC082E}" destId="{A6545A10-95A4-4055-8375-4B8FF880BCE5}" srcOrd="1" destOrd="0" parTransId="{EABE1F97-E0BC-4056-92D6-B6C1DA6C34D1}" sibTransId="{5551BAB1-D07A-41FF-A0F7-73A88006A060}"/>
    <dgm:cxn modelId="{CC37FA5B-2735-4964-9A50-032EA6678C4D}" type="presOf" srcId="{C2DFD84B-EE0D-4FB2-831D-737CA47113D0}" destId="{A4AD23FD-C522-4DBF-8EC7-759D486D6D98}" srcOrd="0" destOrd="1" presId="urn:microsoft.com/office/officeart/2016/7/layout/ChevronBlockProcess"/>
    <dgm:cxn modelId="{EBDA125F-DCDD-46E3-89DD-D92673156A4A}" type="presOf" srcId="{59412EBB-D667-467C-B5E0-462BCE1E045A}" destId="{567C6FEE-9DBA-4476-9C2A-4E58D722726D}" srcOrd="0" destOrd="0" presId="urn:microsoft.com/office/officeart/2016/7/layout/ChevronBlockProcess"/>
    <dgm:cxn modelId="{35AEF861-1263-4098-86D1-29AABC527B90}" srcId="{EFF667AD-F94D-4FBF-8F21-767A07BC9C7C}" destId="{27E85AAE-D9FA-46FD-BF6F-0250ACD960E6}" srcOrd="1" destOrd="0" parTransId="{15E8A275-56A8-44DD-83BC-4058D1068B6F}" sibTransId="{047EC3A4-55CA-4672-93C9-B5E947146489}"/>
    <dgm:cxn modelId="{DC28696A-3409-4CC0-A81A-2742C9FCEAFB}" srcId="{EFF667AD-F94D-4FBF-8F21-767A07BC9C7C}" destId="{EA82C52C-7731-4215-BCAE-DFAEA26F7BCC}" srcOrd="0" destOrd="0" parTransId="{1117EED0-9BBF-4A0E-8A85-9231A5AB133F}" sibTransId="{B8617673-1510-45CB-9735-FD053D50D91E}"/>
    <dgm:cxn modelId="{82C37952-B3F4-42FE-8FAD-A228D0962788}" srcId="{369AE376-0FA1-4416-AD9A-8370C39B24A1}" destId="{F7E3A78B-E2EB-4DE2-8155-3A9A9D6F8996}" srcOrd="0" destOrd="0" parTransId="{8A52724E-08CD-4EEE-AF35-9B15A80D7BE8}" sibTransId="{802EA144-C1D9-4D10-ADB3-C05DDB86461E}"/>
    <dgm:cxn modelId="{6B3DFB7C-3E92-4ECD-8EA5-A0FC4D5FB680}" srcId="{86BB7292-A5E1-48DC-860D-C5251EDD8571}" destId="{A3D63D4E-8A2A-4C5C-A54C-14235CCC082E}" srcOrd="0" destOrd="0" parTransId="{935701CA-F8D2-4C5A-8347-BCAAF0C8ED97}" sibTransId="{D5D6DD35-52E7-4576-8464-AAF6AAB017D9}"/>
    <dgm:cxn modelId="{2085F07E-6969-47E1-9BB4-CE94952A0C64}" srcId="{59412EBB-D667-467C-B5E0-462BCE1E045A}" destId="{EFF667AD-F94D-4FBF-8F21-767A07BC9C7C}" srcOrd="0" destOrd="0" parTransId="{1A225C7F-36F7-4757-AE56-D6A1F4B51BD1}" sibTransId="{69E67B72-6570-4CAA-A675-EF0D53EB88B6}"/>
    <dgm:cxn modelId="{F5CD238E-00F0-4437-A53D-130C63F667F1}" type="presOf" srcId="{86BB7292-A5E1-48DC-860D-C5251EDD8571}" destId="{0EEAFA81-ABF8-442C-A432-062497C4EEA4}" srcOrd="0" destOrd="0" presId="urn:microsoft.com/office/officeart/2016/7/layout/ChevronBlockProcess"/>
    <dgm:cxn modelId="{DCCD8698-1726-4383-87B7-079290D416C2}" type="presOf" srcId="{A3D63D4E-8A2A-4C5C-A54C-14235CCC082E}" destId="{A4AD23FD-C522-4DBF-8EC7-759D486D6D98}" srcOrd="0" destOrd="0" presId="urn:microsoft.com/office/officeart/2016/7/layout/ChevronBlockProcess"/>
    <dgm:cxn modelId="{2A6198A9-1D7E-497C-9DA8-9E2A334B852E}" type="presOf" srcId="{A6545A10-95A4-4055-8375-4B8FF880BCE5}" destId="{A4AD23FD-C522-4DBF-8EC7-759D486D6D98}" srcOrd="0" destOrd="2" presId="urn:microsoft.com/office/officeart/2016/7/layout/ChevronBlockProcess"/>
    <dgm:cxn modelId="{04E188AA-D863-4A6E-ADB0-7129C3C8D02A}" type="presOf" srcId="{27E85AAE-D9FA-46FD-BF6F-0250ACD960E6}" destId="{80D35940-A364-4175-8288-D345BDA6F4AB}" srcOrd="0" destOrd="2" presId="urn:microsoft.com/office/officeart/2016/7/layout/ChevronBlockProcess"/>
    <dgm:cxn modelId="{8B92B3AE-C4BA-46CB-B9EF-937BA27ACD53}" srcId="{BF480440-E760-4D6E-8657-6CD7254CE697}" destId="{59412EBB-D667-467C-B5E0-462BCE1E045A}" srcOrd="2" destOrd="0" parTransId="{5490443D-6095-496E-AC85-C929F442F451}" sibTransId="{80C7107A-315E-4C1A-A22A-613547EAE913}"/>
    <dgm:cxn modelId="{3AB080B4-F685-4735-BF25-EBDD2C520727}" type="presOf" srcId="{369AE376-0FA1-4416-AD9A-8370C39B24A1}" destId="{E8BD6277-3B4C-4A39-828B-CC7FD9C1C637}" srcOrd="0" destOrd="0" presId="urn:microsoft.com/office/officeart/2016/7/layout/ChevronBlockProcess"/>
    <dgm:cxn modelId="{FF9FD1B4-ACA1-4D89-B77C-415CEF0F836D}" type="presOf" srcId="{BF480440-E760-4D6E-8657-6CD7254CE697}" destId="{F4C3F6EC-966C-41B5-B51B-E5EC0CF76097}" srcOrd="0" destOrd="0" presId="urn:microsoft.com/office/officeart/2016/7/layout/ChevronBlockProcess"/>
    <dgm:cxn modelId="{8143F0BC-BF9C-475F-A2E1-A97021F8586B}" type="presOf" srcId="{EA82C52C-7731-4215-BCAE-DFAEA26F7BCC}" destId="{80D35940-A364-4175-8288-D345BDA6F4AB}" srcOrd="0" destOrd="1" presId="urn:microsoft.com/office/officeart/2016/7/layout/ChevronBlockProcess"/>
    <dgm:cxn modelId="{01C192C6-E39E-4F9C-B1D1-B52540AB531B}" type="presOf" srcId="{F7E3A78B-E2EB-4DE2-8155-3A9A9D6F8996}" destId="{17110CB6-273C-412E-96C7-61FF09BBBF3D}" srcOrd="0" destOrd="0" presId="urn:microsoft.com/office/officeart/2016/7/layout/ChevronBlockProcess"/>
    <dgm:cxn modelId="{4B23EFCC-9554-44B4-87EA-D0E12A320593}" type="presOf" srcId="{EFF667AD-F94D-4FBF-8F21-767A07BC9C7C}" destId="{80D35940-A364-4175-8288-D345BDA6F4AB}" srcOrd="0" destOrd="0" presId="urn:microsoft.com/office/officeart/2016/7/layout/ChevronBlockProcess"/>
    <dgm:cxn modelId="{4E5B1BEA-ED55-44BB-9C5B-549372774C28}" srcId="{BF480440-E760-4D6E-8657-6CD7254CE697}" destId="{369AE376-0FA1-4416-AD9A-8370C39B24A1}" srcOrd="1" destOrd="0" parTransId="{908E34B5-D500-4734-99F9-D3E1F0595DAF}" sibTransId="{12B269FF-2D52-4FF6-9115-EA7FDBF7E347}"/>
    <dgm:cxn modelId="{3EE2125C-E188-44DE-A85B-41B59A1EB315}" type="presParOf" srcId="{F4C3F6EC-966C-41B5-B51B-E5EC0CF76097}" destId="{F6EEB53A-CCD8-483A-A324-7A467DDA4989}" srcOrd="0" destOrd="0" presId="urn:microsoft.com/office/officeart/2016/7/layout/ChevronBlockProcess"/>
    <dgm:cxn modelId="{BC096178-5DFE-4757-B8A1-8CCDD6C10618}" type="presParOf" srcId="{F6EEB53A-CCD8-483A-A324-7A467DDA4989}" destId="{0EEAFA81-ABF8-442C-A432-062497C4EEA4}" srcOrd="0" destOrd="0" presId="urn:microsoft.com/office/officeart/2016/7/layout/ChevronBlockProcess"/>
    <dgm:cxn modelId="{794F4288-7B38-4C38-AA80-844316C7C964}" type="presParOf" srcId="{F6EEB53A-CCD8-483A-A324-7A467DDA4989}" destId="{A4AD23FD-C522-4DBF-8EC7-759D486D6D98}" srcOrd="1" destOrd="0" presId="urn:microsoft.com/office/officeart/2016/7/layout/ChevronBlockProcess"/>
    <dgm:cxn modelId="{24599F9C-2F8C-462B-9342-085C2F52A972}" type="presParOf" srcId="{F4C3F6EC-966C-41B5-B51B-E5EC0CF76097}" destId="{7AE543AE-4FB5-4CC2-9295-F34636A3F751}" srcOrd="1" destOrd="0" presId="urn:microsoft.com/office/officeart/2016/7/layout/ChevronBlockProcess"/>
    <dgm:cxn modelId="{F11E6666-11D5-4DBB-B92E-42D5CD4F5E7B}" type="presParOf" srcId="{F4C3F6EC-966C-41B5-B51B-E5EC0CF76097}" destId="{2AF8A258-254E-4128-A751-CFDE538D7375}" srcOrd="2" destOrd="0" presId="urn:microsoft.com/office/officeart/2016/7/layout/ChevronBlockProcess"/>
    <dgm:cxn modelId="{2459685E-D602-4F33-8D48-375436BD894C}" type="presParOf" srcId="{2AF8A258-254E-4128-A751-CFDE538D7375}" destId="{E8BD6277-3B4C-4A39-828B-CC7FD9C1C637}" srcOrd="0" destOrd="0" presId="urn:microsoft.com/office/officeart/2016/7/layout/ChevronBlockProcess"/>
    <dgm:cxn modelId="{8635A611-489C-4120-BB12-069EF3743802}" type="presParOf" srcId="{2AF8A258-254E-4128-A751-CFDE538D7375}" destId="{17110CB6-273C-412E-96C7-61FF09BBBF3D}" srcOrd="1" destOrd="0" presId="urn:microsoft.com/office/officeart/2016/7/layout/ChevronBlockProcess"/>
    <dgm:cxn modelId="{3CEFFC25-5643-4FFE-BC9E-CB38350AD85C}" type="presParOf" srcId="{F4C3F6EC-966C-41B5-B51B-E5EC0CF76097}" destId="{06BE23D8-0F60-4A85-A31C-BED9800D45BC}" srcOrd="3" destOrd="0" presId="urn:microsoft.com/office/officeart/2016/7/layout/ChevronBlockProcess"/>
    <dgm:cxn modelId="{04A7C128-E55E-4529-BAF9-9CBC59A1AE25}" type="presParOf" srcId="{F4C3F6EC-966C-41B5-B51B-E5EC0CF76097}" destId="{DE57350F-4A21-4F74-BC2B-53D26B62C0DA}" srcOrd="4" destOrd="0" presId="urn:microsoft.com/office/officeart/2016/7/layout/ChevronBlockProcess"/>
    <dgm:cxn modelId="{DFE17A7B-5BC4-4FA8-B4E2-F0B0A2E784F4}" type="presParOf" srcId="{DE57350F-4A21-4F74-BC2B-53D26B62C0DA}" destId="{567C6FEE-9DBA-4476-9C2A-4E58D722726D}" srcOrd="0" destOrd="0" presId="urn:microsoft.com/office/officeart/2016/7/layout/ChevronBlockProcess"/>
    <dgm:cxn modelId="{B5B3FBDE-5069-413F-BE53-F07A01A04F01}" type="presParOf" srcId="{DE57350F-4A21-4F74-BC2B-53D26B62C0DA}" destId="{80D35940-A364-4175-8288-D345BDA6F4AB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D178C5-6D33-424D-9625-1BFA5C4F2EA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A7829A-AD51-49FD-B0AC-D7945C166D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Tepat</a:t>
          </a:r>
          <a:r>
            <a:rPr lang="en-US" dirty="0"/>
            <a:t> Waktu</a:t>
          </a:r>
        </a:p>
      </dgm:t>
    </dgm:pt>
    <dgm:pt modelId="{354F54D3-E804-4019-BF2C-38AF9DC9C781}" type="parTrans" cxnId="{9D2F06BD-C36E-400A-AF41-96BA671927F7}">
      <dgm:prSet/>
      <dgm:spPr/>
      <dgm:t>
        <a:bodyPr/>
        <a:lstStyle/>
        <a:p>
          <a:endParaRPr lang="en-US"/>
        </a:p>
      </dgm:t>
    </dgm:pt>
    <dgm:pt modelId="{ED07DD8C-BDAA-4D73-B977-107DCC436459}" type="sibTrans" cxnId="{9D2F06BD-C36E-400A-AF41-96BA671927F7}">
      <dgm:prSet/>
      <dgm:spPr/>
      <dgm:t>
        <a:bodyPr/>
        <a:lstStyle/>
        <a:p>
          <a:endParaRPr lang="en-US"/>
        </a:p>
      </dgm:t>
    </dgm:pt>
    <dgm:pt modelId="{8BE360F9-D5FB-4CEC-A04F-1559E35B8524}">
      <dgm:prSet/>
      <dgm:spPr/>
      <dgm:t>
        <a:bodyPr/>
        <a:lstStyle/>
        <a:p>
          <a:pPr>
            <a:lnSpc>
              <a:spcPct val="100000"/>
            </a:lnSpc>
          </a:pPr>
          <a:r>
            <a:rPr lang="sv-SE" dirty="0"/>
            <a:t>Biasakan diri Anda dengan sekitar Anda</a:t>
          </a:r>
          <a:endParaRPr lang="en-US" dirty="0"/>
        </a:p>
      </dgm:t>
    </dgm:pt>
    <dgm:pt modelId="{7B3AEFFB-5533-4927-802C-8F54893FF835}" type="parTrans" cxnId="{4B388441-83D1-4111-8635-12B7A1E96DB5}">
      <dgm:prSet/>
      <dgm:spPr/>
      <dgm:t>
        <a:bodyPr/>
        <a:lstStyle/>
        <a:p>
          <a:endParaRPr lang="en-US"/>
        </a:p>
      </dgm:t>
    </dgm:pt>
    <dgm:pt modelId="{272DF5AD-6374-4D15-BAB8-B808F632F055}" type="sibTrans" cxnId="{4B388441-83D1-4111-8635-12B7A1E96DB5}">
      <dgm:prSet/>
      <dgm:spPr/>
      <dgm:t>
        <a:bodyPr/>
        <a:lstStyle/>
        <a:p>
          <a:endParaRPr lang="en-US"/>
        </a:p>
      </dgm:t>
    </dgm:pt>
    <dgm:pt modelId="{F8DF0F56-1AD0-4FC8-BBB1-77002E4AF5CE}">
      <dgm:prSet/>
      <dgm:spPr/>
      <dgm:t>
        <a:bodyPr/>
        <a:lstStyle/>
        <a:p>
          <a:pPr>
            <a:lnSpc>
              <a:spcPct val="100000"/>
            </a:lnSpc>
          </a:pPr>
          <a:r>
            <a:rPr lang="en-ID" dirty="0" err="1"/>
            <a:t>Bawa</a:t>
          </a:r>
          <a:r>
            <a:rPr lang="en-ID" dirty="0"/>
            <a:t> </a:t>
          </a:r>
          <a:r>
            <a:rPr lang="en-ID" dirty="0" err="1"/>
            <a:t>salinan</a:t>
          </a:r>
          <a:r>
            <a:rPr lang="en-ID" dirty="0"/>
            <a:t> </a:t>
          </a:r>
          <a:r>
            <a:rPr lang="en-ID" dirty="0" err="1"/>
            <a:t>tambahan</a:t>
          </a:r>
          <a:r>
            <a:rPr lang="en-ID" dirty="0"/>
            <a:t> CV Anda</a:t>
          </a:r>
          <a:endParaRPr lang="en-US" dirty="0"/>
        </a:p>
      </dgm:t>
    </dgm:pt>
    <dgm:pt modelId="{E36AB5D9-FB97-4C8E-BE9A-5D0D75E0E059}" type="parTrans" cxnId="{3CB290C5-99B2-4964-BFE6-9E40898F2E21}">
      <dgm:prSet/>
      <dgm:spPr/>
      <dgm:t>
        <a:bodyPr/>
        <a:lstStyle/>
        <a:p>
          <a:endParaRPr lang="en-US"/>
        </a:p>
      </dgm:t>
    </dgm:pt>
    <dgm:pt modelId="{280C35F0-902F-4203-A4F8-1EB43B06220D}" type="sibTrans" cxnId="{3CB290C5-99B2-4964-BFE6-9E40898F2E21}">
      <dgm:prSet/>
      <dgm:spPr/>
      <dgm:t>
        <a:bodyPr/>
        <a:lstStyle/>
        <a:p>
          <a:endParaRPr lang="en-US"/>
        </a:p>
      </dgm:t>
    </dgm:pt>
    <dgm:pt modelId="{0FA8C46D-E88F-4900-9658-AA938E139217}">
      <dgm:prSet/>
      <dgm:spPr/>
      <dgm:t>
        <a:bodyPr/>
        <a:lstStyle/>
        <a:p>
          <a:pPr>
            <a:lnSpc>
              <a:spcPct val="100000"/>
            </a:lnSpc>
          </a:pPr>
          <a:r>
            <a:rPr lang="en-ID" dirty="0" err="1"/>
            <a:t>Bersikaplah</a:t>
          </a:r>
          <a:r>
            <a:rPr lang="en-ID" dirty="0"/>
            <a:t> </a:t>
          </a:r>
          <a:r>
            <a:rPr lang="en-ID" dirty="0" err="1"/>
            <a:t>sopan</a:t>
          </a:r>
          <a:r>
            <a:rPr lang="en-ID" dirty="0"/>
            <a:t> </a:t>
          </a:r>
          <a:r>
            <a:rPr lang="en-ID" dirty="0" err="1"/>
            <a:t>kepada</a:t>
          </a:r>
          <a:r>
            <a:rPr lang="en-ID" dirty="0"/>
            <a:t> </a:t>
          </a:r>
          <a:r>
            <a:rPr lang="en-ID" dirty="0" err="1"/>
            <a:t>semua</a:t>
          </a:r>
          <a:r>
            <a:rPr lang="en-ID" dirty="0"/>
            <a:t> orang yang Anda </a:t>
          </a:r>
          <a:r>
            <a:rPr lang="en-ID" dirty="0" err="1"/>
            <a:t>temui</a:t>
          </a:r>
          <a:r>
            <a:rPr lang="en-ID" dirty="0"/>
            <a:t> </a:t>
          </a:r>
          <a:r>
            <a:rPr lang="en-ID" dirty="0" err="1"/>
            <a:t>mulai</a:t>
          </a:r>
          <a:r>
            <a:rPr lang="en-ID" dirty="0"/>
            <a:t> </a:t>
          </a:r>
          <a:r>
            <a:rPr lang="en-ID" dirty="0" err="1"/>
            <a:t>dari</a:t>
          </a:r>
          <a:r>
            <a:rPr lang="en-ID" dirty="0"/>
            <a:t> </a:t>
          </a:r>
          <a:r>
            <a:rPr lang="en-ID" dirty="0" err="1"/>
            <a:t>saat</a:t>
          </a:r>
          <a:r>
            <a:rPr lang="en-ID" dirty="0"/>
            <a:t> Anda </a:t>
          </a:r>
          <a:r>
            <a:rPr lang="en-ID" dirty="0" err="1"/>
            <a:t>berjalan</a:t>
          </a:r>
          <a:r>
            <a:rPr lang="en-ID" dirty="0"/>
            <a:t> di </a:t>
          </a:r>
          <a:r>
            <a:rPr lang="en-ID" dirty="0" err="1"/>
            <a:t>pintu</a:t>
          </a:r>
          <a:r>
            <a:rPr lang="en-ID" dirty="0"/>
            <a:t> </a:t>
          </a:r>
          <a:r>
            <a:rPr lang="en-ID" dirty="0" err="1"/>
            <a:t>hingga</a:t>
          </a:r>
          <a:r>
            <a:rPr lang="en-ID" dirty="0"/>
            <a:t> </a:t>
          </a:r>
          <a:r>
            <a:rPr lang="en-ID" dirty="0" err="1"/>
            <a:t>saat</a:t>
          </a:r>
          <a:r>
            <a:rPr lang="en-ID" dirty="0"/>
            <a:t> Anda </a:t>
          </a:r>
          <a:r>
            <a:rPr lang="en-ID" dirty="0" err="1"/>
            <a:t>pergi</a:t>
          </a:r>
          <a:endParaRPr lang="en-US" dirty="0"/>
        </a:p>
      </dgm:t>
    </dgm:pt>
    <dgm:pt modelId="{F1287D84-FE25-4DFA-AC91-4BBAC00C053A}" type="parTrans" cxnId="{AC8EF51D-59FC-439A-803B-2E971AB03958}">
      <dgm:prSet/>
      <dgm:spPr/>
      <dgm:t>
        <a:bodyPr/>
        <a:lstStyle/>
        <a:p>
          <a:endParaRPr lang="en-US"/>
        </a:p>
      </dgm:t>
    </dgm:pt>
    <dgm:pt modelId="{8C7C353E-64E8-4000-814E-86932B07D61B}" type="sibTrans" cxnId="{AC8EF51D-59FC-439A-803B-2E971AB03958}">
      <dgm:prSet/>
      <dgm:spPr/>
      <dgm:t>
        <a:bodyPr/>
        <a:lstStyle/>
        <a:p>
          <a:endParaRPr lang="en-US"/>
        </a:p>
      </dgm:t>
    </dgm:pt>
    <dgm:pt modelId="{FC2EEA43-61D1-4AF2-A1D6-1FF1748ACC1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 err="1"/>
            <a:t>Perkenalkan</a:t>
          </a:r>
          <a:r>
            <a:rPr lang="en-US" dirty="0"/>
            <a:t> </a:t>
          </a:r>
          <a:r>
            <a:rPr lang="en-US" dirty="0" err="1"/>
            <a:t>diri</a:t>
          </a:r>
          <a:r>
            <a:rPr lang="en-US" dirty="0"/>
            <a:t> anda</a:t>
          </a:r>
        </a:p>
      </dgm:t>
    </dgm:pt>
    <dgm:pt modelId="{62AFB931-E16C-4F68-8DD0-68FDC7A1AF92}" type="parTrans" cxnId="{3E4C93D7-53EB-4A5D-BF5E-851ED5B22DD7}">
      <dgm:prSet/>
      <dgm:spPr/>
      <dgm:t>
        <a:bodyPr/>
        <a:lstStyle/>
        <a:p>
          <a:endParaRPr lang="en-US"/>
        </a:p>
      </dgm:t>
    </dgm:pt>
    <dgm:pt modelId="{32D40B48-6E42-409C-8430-6B3BC8885BE4}" type="sibTrans" cxnId="{3E4C93D7-53EB-4A5D-BF5E-851ED5B22DD7}">
      <dgm:prSet/>
      <dgm:spPr/>
      <dgm:t>
        <a:bodyPr/>
        <a:lstStyle/>
        <a:p>
          <a:endParaRPr lang="en-US"/>
        </a:p>
      </dgm:t>
    </dgm:pt>
    <dgm:pt modelId="{DDD78203-C1A3-4980-B788-714BF2FE177F}">
      <dgm:prSet/>
      <dgm:spPr/>
      <dgm:t>
        <a:bodyPr/>
        <a:lstStyle/>
        <a:p>
          <a:pPr>
            <a:lnSpc>
              <a:spcPct val="100000"/>
            </a:lnSpc>
          </a:pPr>
          <a:r>
            <a:rPr lang="en-ID" dirty="0" err="1"/>
            <a:t>Perhatikan</a:t>
          </a:r>
          <a:r>
            <a:rPr lang="en-ID" dirty="0"/>
            <a:t> </a:t>
          </a:r>
          <a:r>
            <a:rPr lang="en-ID" dirty="0" err="1"/>
            <a:t>bahasa</a:t>
          </a:r>
          <a:r>
            <a:rPr lang="en-ID" dirty="0"/>
            <a:t> </a:t>
          </a:r>
          <a:r>
            <a:rPr lang="en-ID" dirty="0" err="1"/>
            <a:t>tubuh</a:t>
          </a:r>
          <a:r>
            <a:rPr lang="en-ID" dirty="0"/>
            <a:t> Anda (</a:t>
          </a:r>
          <a:r>
            <a:rPr lang="en-ID" dirty="0" err="1"/>
            <a:t>kontak</a:t>
          </a:r>
          <a:r>
            <a:rPr lang="en-ID" dirty="0"/>
            <a:t> </a:t>
          </a:r>
          <a:r>
            <a:rPr lang="en-ID" dirty="0" err="1"/>
            <a:t>mata</a:t>
          </a:r>
          <a:r>
            <a:rPr lang="en-ID" dirty="0"/>
            <a:t>, </a:t>
          </a:r>
          <a:r>
            <a:rPr lang="en-ID" dirty="0" err="1"/>
            <a:t>jabat</a:t>
          </a:r>
          <a:r>
            <a:rPr lang="en-ID" dirty="0"/>
            <a:t> </a:t>
          </a:r>
          <a:r>
            <a:rPr lang="en-ID" dirty="0" err="1"/>
            <a:t>tangan</a:t>
          </a:r>
          <a:r>
            <a:rPr lang="en-ID" dirty="0"/>
            <a:t>)</a:t>
          </a:r>
          <a:endParaRPr lang="en-US" dirty="0"/>
        </a:p>
      </dgm:t>
    </dgm:pt>
    <dgm:pt modelId="{A98C0C4B-657D-4257-91AC-0505D5904A8B}" type="parTrans" cxnId="{A8C9CBE3-F325-4645-B9A9-1EC7A0AEB4A4}">
      <dgm:prSet/>
      <dgm:spPr/>
      <dgm:t>
        <a:bodyPr/>
        <a:lstStyle/>
        <a:p>
          <a:endParaRPr lang="en-US"/>
        </a:p>
      </dgm:t>
    </dgm:pt>
    <dgm:pt modelId="{6C6850EF-2936-4C7B-809A-9D16DC2667D5}" type="sibTrans" cxnId="{A8C9CBE3-F325-4645-B9A9-1EC7A0AEB4A4}">
      <dgm:prSet/>
      <dgm:spPr/>
      <dgm:t>
        <a:bodyPr/>
        <a:lstStyle/>
        <a:p>
          <a:endParaRPr lang="en-US"/>
        </a:p>
      </dgm:t>
    </dgm:pt>
    <dgm:pt modelId="{7573ECD0-55A0-4FED-8311-AF5CB496C372}">
      <dgm:prSet/>
      <dgm:spPr/>
      <dgm:t>
        <a:bodyPr/>
        <a:lstStyle/>
        <a:p>
          <a:pPr>
            <a:lnSpc>
              <a:spcPct val="100000"/>
            </a:lnSpc>
          </a:pPr>
          <a:r>
            <a:rPr lang="en-ID" dirty="0" err="1"/>
            <a:t>Matikan</a:t>
          </a:r>
          <a:r>
            <a:rPr lang="en-ID" dirty="0"/>
            <a:t> </a:t>
          </a:r>
          <a:r>
            <a:rPr lang="en-ID" dirty="0" err="1"/>
            <a:t>semua</a:t>
          </a:r>
          <a:r>
            <a:rPr lang="en-ID" dirty="0"/>
            <a:t> </a:t>
          </a:r>
          <a:r>
            <a:rPr lang="en-ID" dirty="0" err="1"/>
            <a:t>ponsel</a:t>
          </a:r>
          <a:r>
            <a:rPr lang="en-ID" dirty="0"/>
            <a:t> dan </a:t>
          </a:r>
          <a:r>
            <a:rPr lang="en-ID" dirty="0" err="1"/>
            <a:t>perangkat</a:t>
          </a:r>
          <a:r>
            <a:rPr lang="en-ID" dirty="0"/>
            <a:t> </a:t>
          </a:r>
          <a:r>
            <a:rPr lang="en-ID" dirty="0" err="1"/>
            <a:t>elektronik</a:t>
          </a:r>
          <a:r>
            <a:rPr lang="en-ID" dirty="0"/>
            <a:t> </a:t>
          </a:r>
          <a:r>
            <a:rPr lang="en-ID" dirty="0" err="1"/>
            <a:t>lainnya</a:t>
          </a:r>
          <a:r>
            <a:rPr lang="en-ID" dirty="0"/>
            <a:t> </a:t>
          </a:r>
          <a:r>
            <a:rPr lang="en-ID" dirty="0" err="1"/>
            <a:t>sepenuhnya</a:t>
          </a:r>
          <a:r>
            <a:rPr lang="en-ID" dirty="0"/>
            <a:t> </a:t>
          </a:r>
          <a:r>
            <a:rPr lang="en-ID" dirty="0" err="1"/>
            <a:t>atau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mode </a:t>
          </a:r>
          <a:r>
            <a:rPr lang="en-ID" dirty="0" err="1"/>
            <a:t>senyap</a:t>
          </a:r>
          <a:r>
            <a:rPr lang="en-ID" dirty="0"/>
            <a:t>.</a:t>
          </a:r>
          <a:endParaRPr lang="en-US" dirty="0"/>
        </a:p>
      </dgm:t>
    </dgm:pt>
    <dgm:pt modelId="{CB4D5B84-FA09-49F1-B0D3-CB30F70E5A02}" type="parTrans" cxnId="{720D0344-B00D-45E6-90C4-A2D3061A0CBB}">
      <dgm:prSet/>
      <dgm:spPr/>
      <dgm:t>
        <a:bodyPr/>
        <a:lstStyle/>
        <a:p>
          <a:endParaRPr lang="en-US"/>
        </a:p>
      </dgm:t>
    </dgm:pt>
    <dgm:pt modelId="{82D6CC54-42B9-43D0-9477-2F3FC5CDD5FB}" type="sibTrans" cxnId="{720D0344-B00D-45E6-90C4-A2D3061A0CBB}">
      <dgm:prSet/>
      <dgm:spPr/>
      <dgm:t>
        <a:bodyPr/>
        <a:lstStyle/>
        <a:p>
          <a:endParaRPr lang="en-US"/>
        </a:p>
      </dgm:t>
    </dgm:pt>
    <dgm:pt modelId="{73305BC8-C8D9-4907-8481-C5743FE22ADA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INGAT: Sopan santun itu penting</a:t>
          </a:r>
          <a:endParaRPr lang="en-US" dirty="0"/>
        </a:p>
      </dgm:t>
    </dgm:pt>
    <dgm:pt modelId="{9F7F407D-AAC0-4C8A-863C-49436BEF4952}" type="parTrans" cxnId="{0D2E0084-FEB9-4178-AA62-92DCE5B57AA3}">
      <dgm:prSet/>
      <dgm:spPr/>
      <dgm:t>
        <a:bodyPr/>
        <a:lstStyle/>
        <a:p>
          <a:endParaRPr lang="en-US"/>
        </a:p>
      </dgm:t>
    </dgm:pt>
    <dgm:pt modelId="{632495F5-B2CC-4388-BCAE-731A260E2FD0}" type="sibTrans" cxnId="{0D2E0084-FEB9-4178-AA62-92DCE5B57AA3}">
      <dgm:prSet/>
      <dgm:spPr/>
      <dgm:t>
        <a:bodyPr/>
        <a:lstStyle/>
        <a:p>
          <a:endParaRPr lang="en-US"/>
        </a:p>
      </dgm:t>
    </dgm:pt>
    <dgm:pt modelId="{1DDE8782-2851-4604-9EAE-CDC8C5C75DB0}">
      <dgm:prSet/>
      <dgm:spPr/>
      <dgm:t>
        <a:bodyPr/>
        <a:lstStyle/>
        <a:p>
          <a:pPr>
            <a:lnSpc>
              <a:spcPct val="100000"/>
            </a:lnSpc>
          </a:pPr>
          <a:r>
            <a:rPr lang="sv-SE" dirty="0"/>
            <a:t>Pertahankan agar bahasa yang diucapkan singkat &amp; padat</a:t>
          </a:r>
          <a:endParaRPr lang="en-ID" dirty="0"/>
        </a:p>
      </dgm:t>
    </dgm:pt>
    <dgm:pt modelId="{439B30C5-8F90-4532-AD18-3BE46643E201}" type="parTrans" cxnId="{8D421117-6352-42B5-8EAE-CE649D8DFCF1}">
      <dgm:prSet/>
      <dgm:spPr/>
      <dgm:t>
        <a:bodyPr/>
        <a:lstStyle/>
        <a:p>
          <a:endParaRPr lang="en-ID"/>
        </a:p>
      </dgm:t>
    </dgm:pt>
    <dgm:pt modelId="{0FE49D89-23DC-4A55-BD59-45B0C64855EF}" type="sibTrans" cxnId="{8D421117-6352-42B5-8EAE-CE649D8DFCF1}">
      <dgm:prSet/>
      <dgm:spPr/>
      <dgm:t>
        <a:bodyPr/>
        <a:lstStyle/>
        <a:p>
          <a:endParaRPr lang="en-ID"/>
        </a:p>
      </dgm:t>
    </dgm:pt>
    <dgm:pt modelId="{A03245E3-03B4-4987-A360-9DA322044A17}">
      <dgm:prSet/>
      <dgm:spPr/>
      <dgm:t>
        <a:bodyPr/>
        <a:lstStyle/>
        <a:p>
          <a:pPr>
            <a:lnSpc>
              <a:spcPct val="100000"/>
            </a:lnSpc>
          </a:pPr>
          <a:r>
            <a:rPr lang="en-ID" dirty="0"/>
            <a:t>Fokus pada kualifikasi</a:t>
          </a:r>
        </a:p>
      </dgm:t>
    </dgm:pt>
    <dgm:pt modelId="{75339963-E291-4083-B82C-523BC156BED3}" type="parTrans" cxnId="{5DCD50C3-F939-417E-9B16-4D49C487C44C}">
      <dgm:prSet/>
      <dgm:spPr/>
      <dgm:t>
        <a:bodyPr/>
        <a:lstStyle/>
        <a:p>
          <a:endParaRPr lang="en-ID"/>
        </a:p>
      </dgm:t>
    </dgm:pt>
    <dgm:pt modelId="{16EED928-2DEA-47D1-BB89-84CABBDF1705}" type="sibTrans" cxnId="{5DCD50C3-F939-417E-9B16-4D49C487C44C}">
      <dgm:prSet/>
      <dgm:spPr/>
      <dgm:t>
        <a:bodyPr/>
        <a:lstStyle/>
        <a:p>
          <a:endParaRPr lang="en-ID"/>
        </a:p>
      </dgm:t>
    </dgm:pt>
    <dgm:pt modelId="{05171F92-8259-4A6B-9A63-91DC4A2DD8C5}">
      <dgm:prSet/>
      <dgm:spPr/>
      <dgm:t>
        <a:bodyPr/>
        <a:lstStyle/>
        <a:p>
          <a:pPr>
            <a:lnSpc>
              <a:spcPct val="100000"/>
            </a:lnSpc>
          </a:pPr>
          <a:r>
            <a:rPr lang="en-ID" dirty="0"/>
            <a:t>Bersiaplah untuk pertanyaan lanjutan</a:t>
          </a:r>
        </a:p>
      </dgm:t>
    </dgm:pt>
    <dgm:pt modelId="{E02EC711-32DF-49DA-B41C-DA32BF2F110B}" type="parTrans" cxnId="{C6B052B7-3F76-48A9-85E9-F24772D37ED2}">
      <dgm:prSet/>
      <dgm:spPr/>
      <dgm:t>
        <a:bodyPr/>
        <a:lstStyle/>
        <a:p>
          <a:endParaRPr lang="en-ID"/>
        </a:p>
      </dgm:t>
    </dgm:pt>
    <dgm:pt modelId="{A16FCC22-7C64-4820-98DE-480F1B1AF5DD}" type="sibTrans" cxnId="{C6B052B7-3F76-48A9-85E9-F24772D37ED2}">
      <dgm:prSet/>
      <dgm:spPr/>
      <dgm:t>
        <a:bodyPr/>
        <a:lstStyle/>
        <a:p>
          <a:endParaRPr lang="en-ID"/>
        </a:p>
      </dgm:t>
    </dgm:pt>
    <dgm:pt modelId="{B10B0DB3-DF70-45B0-9E90-43E206AD97E3}" type="pres">
      <dgm:prSet presAssocID="{B6D178C5-6D33-424D-9625-1BFA5C4F2EA5}" presName="root" presStyleCnt="0">
        <dgm:presLayoutVars>
          <dgm:dir/>
          <dgm:resizeHandles val="exact"/>
        </dgm:presLayoutVars>
      </dgm:prSet>
      <dgm:spPr/>
    </dgm:pt>
    <dgm:pt modelId="{51040F24-F354-4992-B950-DE27B87E1FF9}" type="pres">
      <dgm:prSet presAssocID="{32A7829A-AD51-49FD-B0AC-D7945C166D73}" presName="compNode" presStyleCnt="0"/>
      <dgm:spPr/>
    </dgm:pt>
    <dgm:pt modelId="{015E5D1F-F8EC-478E-A3DC-363E4000E2AF}" type="pres">
      <dgm:prSet presAssocID="{32A7829A-AD51-49FD-B0AC-D7945C166D73}" presName="bgRect" presStyleLbl="bgShp" presStyleIdx="0" presStyleCnt="7"/>
      <dgm:spPr/>
    </dgm:pt>
    <dgm:pt modelId="{3987E149-57DC-47F9-9E3A-65A08D83DFB1}" type="pres">
      <dgm:prSet presAssocID="{32A7829A-AD51-49FD-B0AC-D7945C166D73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52B42CC6-CEF3-4D34-878C-5BD63C95FC2D}" type="pres">
      <dgm:prSet presAssocID="{32A7829A-AD51-49FD-B0AC-D7945C166D73}" presName="spaceRect" presStyleCnt="0"/>
      <dgm:spPr/>
    </dgm:pt>
    <dgm:pt modelId="{195F407A-4C76-4D5A-BA58-C2F94FFBCE9D}" type="pres">
      <dgm:prSet presAssocID="{32A7829A-AD51-49FD-B0AC-D7945C166D73}" presName="parTx" presStyleLbl="revTx" presStyleIdx="0" presStyleCnt="8">
        <dgm:presLayoutVars>
          <dgm:chMax val="0"/>
          <dgm:chPref val="0"/>
        </dgm:presLayoutVars>
      </dgm:prSet>
      <dgm:spPr/>
    </dgm:pt>
    <dgm:pt modelId="{9253EF65-A85B-4825-AADB-B40FE77C80DB}" type="pres">
      <dgm:prSet presAssocID="{ED07DD8C-BDAA-4D73-B977-107DCC436459}" presName="sibTrans" presStyleCnt="0"/>
      <dgm:spPr/>
    </dgm:pt>
    <dgm:pt modelId="{4743D202-C9B2-47EE-92BA-E87E2DE257AA}" type="pres">
      <dgm:prSet presAssocID="{8BE360F9-D5FB-4CEC-A04F-1559E35B8524}" presName="compNode" presStyleCnt="0"/>
      <dgm:spPr/>
    </dgm:pt>
    <dgm:pt modelId="{552CD777-FD54-474E-8E42-C0D93B01CC8C}" type="pres">
      <dgm:prSet presAssocID="{8BE360F9-D5FB-4CEC-A04F-1559E35B8524}" presName="bgRect" presStyleLbl="bgShp" presStyleIdx="1" presStyleCnt="7" custLinFactNeighborX="-2291"/>
      <dgm:spPr/>
    </dgm:pt>
    <dgm:pt modelId="{36954491-4920-4BBF-AF68-CFEDBE1081AB}" type="pres">
      <dgm:prSet presAssocID="{8BE360F9-D5FB-4CEC-A04F-1559E35B8524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D908631E-B11C-4F47-872F-25F842B37C36}" type="pres">
      <dgm:prSet presAssocID="{8BE360F9-D5FB-4CEC-A04F-1559E35B8524}" presName="spaceRect" presStyleCnt="0"/>
      <dgm:spPr/>
    </dgm:pt>
    <dgm:pt modelId="{BF47E91C-C4E9-4652-A1A4-C933D0F210F9}" type="pres">
      <dgm:prSet presAssocID="{8BE360F9-D5FB-4CEC-A04F-1559E35B8524}" presName="parTx" presStyleLbl="revTx" presStyleIdx="1" presStyleCnt="8">
        <dgm:presLayoutVars>
          <dgm:chMax val="0"/>
          <dgm:chPref val="0"/>
        </dgm:presLayoutVars>
      </dgm:prSet>
      <dgm:spPr/>
    </dgm:pt>
    <dgm:pt modelId="{6F6E8B29-B5F6-4FD7-BF3F-AC6091EF45C9}" type="pres">
      <dgm:prSet presAssocID="{272DF5AD-6374-4D15-BAB8-B808F632F055}" presName="sibTrans" presStyleCnt="0"/>
      <dgm:spPr/>
    </dgm:pt>
    <dgm:pt modelId="{1461ED48-A5C8-4F0A-ADBB-FFDF76470E43}" type="pres">
      <dgm:prSet presAssocID="{F8DF0F56-1AD0-4FC8-BBB1-77002E4AF5CE}" presName="compNode" presStyleCnt="0"/>
      <dgm:spPr/>
    </dgm:pt>
    <dgm:pt modelId="{A1D86987-B439-4A29-92D6-08CB5AA00FFA}" type="pres">
      <dgm:prSet presAssocID="{F8DF0F56-1AD0-4FC8-BBB1-77002E4AF5CE}" presName="bgRect" presStyleLbl="bgShp" presStyleIdx="2" presStyleCnt="7"/>
      <dgm:spPr/>
    </dgm:pt>
    <dgm:pt modelId="{70047733-9DB1-41AD-B384-EBDE48996517}" type="pres">
      <dgm:prSet presAssocID="{F8DF0F56-1AD0-4FC8-BBB1-77002E4AF5CE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7813AAC-F657-4D8B-8F98-7A9E597DCC21}" type="pres">
      <dgm:prSet presAssocID="{F8DF0F56-1AD0-4FC8-BBB1-77002E4AF5CE}" presName="spaceRect" presStyleCnt="0"/>
      <dgm:spPr/>
    </dgm:pt>
    <dgm:pt modelId="{2259DE32-C5F6-4F23-B335-A16A1F3B1DA5}" type="pres">
      <dgm:prSet presAssocID="{F8DF0F56-1AD0-4FC8-BBB1-77002E4AF5CE}" presName="parTx" presStyleLbl="revTx" presStyleIdx="2" presStyleCnt="8">
        <dgm:presLayoutVars>
          <dgm:chMax val="0"/>
          <dgm:chPref val="0"/>
        </dgm:presLayoutVars>
      </dgm:prSet>
      <dgm:spPr/>
    </dgm:pt>
    <dgm:pt modelId="{F7FEEAB7-7C78-40A9-8794-0ED9B55961F6}" type="pres">
      <dgm:prSet presAssocID="{280C35F0-902F-4203-A4F8-1EB43B06220D}" presName="sibTrans" presStyleCnt="0"/>
      <dgm:spPr/>
    </dgm:pt>
    <dgm:pt modelId="{A58D133A-BDF7-4C9E-A86A-80F276B4B9EF}" type="pres">
      <dgm:prSet presAssocID="{0FA8C46D-E88F-4900-9658-AA938E139217}" presName="compNode" presStyleCnt="0"/>
      <dgm:spPr/>
    </dgm:pt>
    <dgm:pt modelId="{C878564F-0CFE-474D-A114-FA7BC9801DFC}" type="pres">
      <dgm:prSet presAssocID="{0FA8C46D-E88F-4900-9658-AA938E139217}" presName="bgRect" presStyleLbl="bgShp" presStyleIdx="3" presStyleCnt="7"/>
      <dgm:spPr/>
    </dgm:pt>
    <dgm:pt modelId="{006881A9-CCED-4702-98A5-CE7994BF5533}" type="pres">
      <dgm:prSet presAssocID="{0FA8C46D-E88F-4900-9658-AA938E139217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55238EFD-7F8E-4EA8-9BF8-E35961CA9EC5}" type="pres">
      <dgm:prSet presAssocID="{0FA8C46D-E88F-4900-9658-AA938E139217}" presName="spaceRect" presStyleCnt="0"/>
      <dgm:spPr/>
    </dgm:pt>
    <dgm:pt modelId="{E44C60C0-5FB1-4115-97CE-289B5FEC8074}" type="pres">
      <dgm:prSet presAssocID="{0FA8C46D-E88F-4900-9658-AA938E139217}" presName="parTx" presStyleLbl="revTx" presStyleIdx="3" presStyleCnt="8">
        <dgm:presLayoutVars>
          <dgm:chMax val="0"/>
          <dgm:chPref val="0"/>
        </dgm:presLayoutVars>
      </dgm:prSet>
      <dgm:spPr/>
    </dgm:pt>
    <dgm:pt modelId="{FBF87C90-7A3F-4F11-B83E-8B9ED7802E83}" type="pres">
      <dgm:prSet presAssocID="{8C7C353E-64E8-4000-814E-86932B07D61B}" presName="sibTrans" presStyleCnt="0"/>
      <dgm:spPr/>
    </dgm:pt>
    <dgm:pt modelId="{D74E45EB-70E6-48B1-8EED-F45BAC56B106}" type="pres">
      <dgm:prSet presAssocID="{FC2EEA43-61D1-4AF2-A1D6-1FF1748ACC1A}" presName="compNode" presStyleCnt="0"/>
      <dgm:spPr/>
    </dgm:pt>
    <dgm:pt modelId="{BFA8DC6D-AC6C-4E03-A49E-E5684798A5AE}" type="pres">
      <dgm:prSet presAssocID="{FC2EEA43-61D1-4AF2-A1D6-1FF1748ACC1A}" presName="bgRect" presStyleLbl="bgShp" presStyleIdx="4" presStyleCnt="7"/>
      <dgm:spPr/>
    </dgm:pt>
    <dgm:pt modelId="{BCA070E0-5E5F-4955-8B4E-9783DFFB1D55}" type="pres">
      <dgm:prSet presAssocID="{FC2EEA43-61D1-4AF2-A1D6-1FF1748ACC1A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83EAFA7E-058F-496A-B767-633E48ABC41C}" type="pres">
      <dgm:prSet presAssocID="{FC2EEA43-61D1-4AF2-A1D6-1FF1748ACC1A}" presName="spaceRect" presStyleCnt="0"/>
      <dgm:spPr/>
    </dgm:pt>
    <dgm:pt modelId="{AE19F370-C892-4FC2-96BA-03F696AE6C67}" type="pres">
      <dgm:prSet presAssocID="{FC2EEA43-61D1-4AF2-A1D6-1FF1748ACC1A}" presName="parTx" presStyleLbl="revTx" presStyleIdx="4" presStyleCnt="8">
        <dgm:presLayoutVars>
          <dgm:chMax val="0"/>
          <dgm:chPref val="0"/>
        </dgm:presLayoutVars>
      </dgm:prSet>
      <dgm:spPr/>
    </dgm:pt>
    <dgm:pt modelId="{72D8A41E-13FF-4145-8ACF-C8C9B46F2A83}" type="pres">
      <dgm:prSet presAssocID="{FC2EEA43-61D1-4AF2-A1D6-1FF1748ACC1A}" presName="desTx" presStyleLbl="revTx" presStyleIdx="5" presStyleCnt="8">
        <dgm:presLayoutVars/>
      </dgm:prSet>
      <dgm:spPr/>
    </dgm:pt>
    <dgm:pt modelId="{73281D4E-2318-481E-AB15-B27B27AD58D7}" type="pres">
      <dgm:prSet presAssocID="{32D40B48-6E42-409C-8430-6B3BC8885BE4}" presName="sibTrans" presStyleCnt="0"/>
      <dgm:spPr/>
    </dgm:pt>
    <dgm:pt modelId="{11F9C553-D796-428D-84DB-B94315279332}" type="pres">
      <dgm:prSet presAssocID="{7573ECD0-55A0-4FED-8311-AF5CB496C372}" presName="compNode" presStyleCnt="0"/>
      <dgm:spPr/>
    </dgm:pt>
    <dgm:pt modelId="{A5E1F44E-F37C-48C4-B2D0-9A171A788A47}" type="pres">
      <dgm:prSet presAssocID="{7573ECD0-55A0-4FED-8311-AF5CB496C372}" presName="bgRect" presStyleLbl="bgShp" presStyleIdx="5" presStyleCnt="7"/>
      <dgm:spPr/>
    </dgm:pt>
    <dgm:pt modelId="{0F4510E7-DA66-4F3D-90CF-245D06E77CF6}" type="pres">
      <dgm:prSet presAssocID="{7573ECD0-55A0-4FED-8311-AF5CB496C372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ute Ringer"/>
        </a:ext>
      </dgm:extLst>
    </dgm:pt>
    <dgm:pt modelId="{B8E61A9C-C400-4821-AD5C-47A747532C5F}" type="pres">
      <dgm:prSet presAssocID="{7573ECD0-55A0-4FED-8311-AF5CB496C372}" presName="spaceRect" presStyleCnt="0"/>
      <dgm:spPr/>
    </dgm:pt>
    <dgm:pt modelId="{F2355B68-85EC-48D0-8DFD-073BC9BFC83A}" type="pres">
      <dgm:prSet presAssocID="{7573ECD0-55A0-4FED-8311-AF5CB496C372}" presName="parTx" presStyleLbl="revTx" presStyleIdx="6" presStyleCnt="8">
        <dgm:presLayoutVars>
          <dgm:chMax val="0"/>
          <dgm:chPref val="0"/>
        </dgm:presLayoutVars>
      </dgm:prSet>
      <dgm:spPr/>
    </dgm:pt>
    <dgm:pt modelId="{B27A8838-59D7-4C41-9B57-747082369797}" type="pres">
      <dgm:prSet presAssocID="{82D6CC54-42B9-43D0-9477-2F3FC5CDD5FB}" presName="sibTrans" presStyleCnt="0"/>
      <dgm:spPr/>
    </dgm:pt>
    <dgm:pt modelId="{8679C48E-A85D-4710-8DA6-0C85DBFC22E3}" type="pres">
      <dgm:prSet presAssocID="{73305BC8-C8D9-4907-8481-C5743FE22ADA}" presName="compNode" presStyleCnt="0"/>
      <dgm:spPr/>
    </dgm:pt>
    <dgm:pt modelId="{F2190504-8B46-486B-92B8-5A60F1794939}" type="pres">
      <dgm:prSet presAssocID="{73305BC8-C8D9-4907-8481-C5743FE22ADA}" presName="bgRect" presStyleLbl="bgShp" presStyleIdx="6" presStyleCnt="7"/>
      <dgm:spPr/>
    </dgm:pt>
    <dgm:pt modelId="{7DBCBFF6-F9A4-44FE-A63D-65E0F42323DE}" type="pres">
      <dgm:prSet presAssocID="{73305BC8-C8D9-4907-8481-C5743FE22ADA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ngue Face Outline"/>
        </a:ext>
      </dgm:extLst>
    </dgm:pt>
    <dgm:pt modelId="{7911FD06-48CA-44E9-8784-5FF8FE985DDA}" type="pres">
      <dgm:prSet presAssocID="{73305BC8-C8D9-4907-8481-C5743FE22ADA}" presName="spaceRect" presStyleCnt="0"/>
      <dgm:spPr/>
    </dgm:pt>
    <dgm:pt modelId="{89E4EB60-7160-4C7D-BC37-1F5166652936}" type="pres">
      <dgm:prSet presAssocID="{73305BC8-C8D9-4907-8481-C5743FE22ADA}" presName="parTx" presStyleLbl="revTx" presStyleIdx="7" presStyleCnt="8">
        <dgm:presLayoutVars>
          <dgm:chMax val="0"/>
          <dgm:chPref val="0"/>
        </dgm:presLayoutVars>
      </dgm:prSet>
      <dgm:spPr/>
    </dgm:pt>
  </dgm:ptLst>
  <dgm:cxnLst>
    <dgm:cxn modelId="{E0A3C105-9D8A-4B3C-96D9-E24B9A9FAD08}" type="presOf" srcId="{FC2EEA43-61D1-4AF2-A1D6-1FF1748ACC1A}" destId="{AE19F370-C892-4FC2-96BA-03F696AE6C67}" srcOrd="0" destOrd="0" presId="urn:microsoft.com/office/officeart/2018/2/layout/IconVerticalSolidList"/>
    <dgm:cxn modelId="{F4667B0C-67AF-46F6-B078-021D08D60F49}" type="presOf" srcId="{0FA8C46D-E88F-4900-9658-AA938E139217}" destId="{E44C60C0-5FB1-4115-97CE-289B5FEC8074}" srcOrd="0" destOrd="0" presId="urn:microsoft.com/office/officeart/2018/2/layout/IconVerticalSolidList"/>
    <dgm:cxn modelId="{8D421117-6352-42B5-8EAE-CE649D8DFCF1}" srcId="{FC2EEA43-61D1-4AF2-A1D6-1FF1748ACC1A}" destId="{1DDE8782-2851-4604-9EAE-CDC8C5C75DB0}" srcOrd="1" destOrd="0" parTransId="{439B30C5-8F90-4532-AD18-3BE46643E201}" sibTransId="{0FE49D89-23DC-4A55-BD59-45B0C64855EF}"/>
    <dgm:cxn modelId="{AC8EF51D-59FC-439A-803B-2E971AB03958}" srcId="{B6D178C5-6D33-424D-9625-1BFA5C4F2EA5}" destId="{0FA8C46D-E88F-4900-9658-AA938E139217}" srcOrd="3" destOrd="0" parTransId="{F1287D84-FE25-4DFA-AC91-4BBAC00C053A}" sibTransId="{8C7C353E-64E8-4000-814E-86932B07D61B}"/>
    <dgm:cxn modelId="{2019641E-9F34-488B-A395-860B91E95F1B}" type="presOf" srcId="{05171F92-8259-4A6B-9A63-91DC4A2DD8C5}" destId="{72D8A41E-13FF-4145-8ACF-C8C9B46F2A83}" srcOrd="0" destOrd="3" presId="urn:microsoft.com/office/officeart/2018/2/layout/IconVerticalSolidList"/>
    <dgm:cxn modelId="{4D072139-38C7-4CEB-8882-544A35D90C7A}" type="presOf" srcId="{F8DF0F56-1AD0-4FC8-BBB1-77002E4AF5CE}" destId="{2259DE32-C5F6-4F23-B335-A16A1F3B1DA5}" srcOrd="0" destOrd="0" presId="urn:microsoft.com/office/officeart/2018/2/layout/IconVerticalSolidList"/>
    <dgm:cxn modelId="{4B388441-83D1-4111-8635-12B7A1E96DB5}" srcId="{B6D178C5-6D33-424D-9625-1BFA5C4F2EA5}" destId="{8BE360F9-D5FB-4CEC-A04F-1559E35B8524}" srcOrd="1" destOrd="0" parTransId="{7B3AEFFB-5533-4927-802C-8F54893FF835}" sibTransId="{272DF5AD-6374-4D15-BAB8-B808F632F055}"/>
    <dgm:cxn modelId="{586F5442-F095-4894-8360-5872B3794087}" type="presOf" srcId="{B6D178C5-6D33-424D-9625-1BFA5C4F2EA5}" destId="{B10B0DB3-DF70-45B0-9E90-43E206AD97E3}" srcOrd="0" destOrd="0" presId="urn:microsoft.com/office/officeart/2018/2/layout/IconVerticalSolidList"/>
    <dgm:cxn modelId="{720D0344-B00D-45E6-90C4-A2D3061A0CBB}" srcId="{B6D178C5-6D33-424D-9625-1BFA5C4F2EA5}" destId="{7573ECD0-55A0-4FED-8311-AF5CB496C372}" srcOrd="5" destOrd="0" parTransId="{CB4D5B84-FA09-49F1-B0D3-CB30F70E5A02}" sibTransId="{82D6CC54-42B9-43D0-9477-2F3FC5CDD5FB}"/>
    <dgm:cxn modelId="{34709465-CBD1-4B66-AE89-D17AEB343A0B}" type="presOf" srcId="{73305BC8-C8D9-4907-8481-C5743FE22ADA}" destId="{89E4EB60-7160-4C7D-BC37-1F5166652936}" srcOrd="0" destOrd="0" presId="urn:microsoft.com/office/officeart/2018/2/layout/IconVerticalSolidList"/>
    <dgm:cxn modelId="{F758D74D-3320-4029-B422-9825FB044651}" type="presOf" srcId="{1DDE8782-2851-4604-9EAE-CDC8C5C75DB0}" destId="{72D8A41E-13FF-4145-8ACF-C8C9B46F2A83}" srcOrd="0" destOrd="1" presId="urn:microsoft.com/office/officeart/2018/2/layout/IconVerticalSolidList"/>
    <dgm:cxn modelId="{0D2E0084-FEB9-4178-AA62-92DCE5B57AA3}" srcId="{B6D178C5-6D33-424D-9625-1BFA5C4F2EA5}" destId="{73305BC8-C8D9-4907-8481-C5743FE22ADA}" srcOrd="6" destOrd="0" parTransId="{9F7F407D-AAC0-4C8A-863C-49436BEF4952}" sibTransId="{632495F5-B2CC-4388-BCAE-731A260E2FD0}"/>
    <dgm:cxn modelId="{70B49E90-D3B6-4D04-B774-ED3B4D3EFF1C}" type="presOf" srcId="{8BE360F9-D5FB-4CEC-A04F-1559E35B8524}" destId="{BF47E91C-C4E9-4652-A1A4-C933D0F210F9}" srcOrd="0" destOrd="0" presId="urn:microsoft.com/office/officeart/2018/2/layout/IconVerticalSolidList"/>
    <dgm:cxn modelId="{6487AF97-8B25-49C2-BD59-4DD5EA615D77}" type="presOf" srcId="{DDD78203-C1A3-4980-B788-714BF2FE177F}" destId="{72D8A41E-13FF-4145-8ACF-C8C9B46F2A83}" srcOrd="0" destOrd="0" presId="urn:microsoft.com/office/officeart/2018/2/layout/IconVerticalSolidList"/>
    <dgm:cxn modelId="{C6B052B7-3F76-48A9-85E9-F24772D37ED2}" srcId="{FC2EEA43-61D1-4AF2-A1D6-1FF1748ACC1A}" destId="{05171F92-8259-4A6B-9A63-91DC4A2DD8C5}" srcOrd="3" destOrd="0" parTransId="{E02EC711-32DF-49DA-B41C-DA32BF2F110B}" sibTransId="{A16FCC22-7C64-4820-98DE-480F1B1AF5DD}"/>
    <dgm:cxn modelId="{9D2F06BD-C36E-400A-AF41-96BA671927F7}" srcId="{B6D178C5-6D33-424D-9625-1BFA5C4F2EA5}" destId="{32A7829A-AD51-49FD-B0AC-D7945C166D73}" srcOrd="0" destOrd="0" parTransId="{354F54D3-E804-4019-BF2C-38AF9DC9C781}" sibTransId="{ED07DD8C-BDAA-4D73-B977-107DCC436459}"/>
    <dgm:cxn modelId="{5DCD50C3-F939-417E-9B16-4D49C487C44C}" srcId="{FC2EEA43-61D1-4AF2-A1D6-1FF1748ACC1A}" destId="{A03245E3-03B4-4987-A360-9DA322044A17}" srcOrd="2" destOrd="0" parTransId="{75339963-E291-4083-B82C-523BC156BED3}" sibTransId="{16EED928-2DEA-47D1-BB89-84CABBDF1705}"/>
    <dgm:cxn modelId="{3CB290C5-99B2-4964-BFE6-9E40898F2E21}" srcId="{B6D178C5-6D33-424D-9625-1BFA5C4F2EA5}" destId="{F8DF0F56-1AD0-4FC8-BBB1-77002E4AF5CE}" srcOrd="2" destOrd="0" parTransId="{E36AB5D9-FB97-4C8E-BE9A-5D0D75E0E059}" sibTransId="{280C35F0-902F-4203-A4F8-1EB43B06220D}"/>
    <dgm:cxn modelId="{3E4C93D7-53EB-4A5D-BF5E-851ED5B22DD7}" srcId="{B6D178C5-6D33-424D-9625-1BFA5C4F2EA5}" destId="{FC2EEA43-61D1-4AF2-A1D6-1FF1748ACC1A}" srcOrd="4" destOrd="0" parTransId="{62AFB931-E16C-4F68-8DD0-68FDC7A1AF92}" sibTransId="{32D40B48-6E42-409C-8430-6B3BC8885BE4}"/>
    <dgm:cxn modelId="{CF2C82DF-1CB2-4B13-A56F-5420D84F91DB}" type="presOf" srcId="{A03245E3-03B4-4987-A360-9DA322044A17}" destId="{72D8A41E-13FF-4145-8ACF-C8C9B46F2A83}" srcOrd="0" destOrd="2" presId="urn:microsoft.com/office/officeart/2018/2/layout/IconVerticalSolidList"/>
    <dgm:cxn modelId="{A8C9CBE3-F325-4645-B9A9-1EC7A0AEB4A4}" srcId="{FC2EEA43-61D1-4AF2-A1D6-1FF1748ACC1A}" destId="{DDD78203-C1A3-4980-B788-714BF2FE177F}" srcOrd="0" destOrd="0" parTransId="{A98C0C4B-657D-4257-91AC-0505D5904A8B}" sibTransId="{6C6850EF-2936-4C7B-809A-9D16DC2667D5}"/>
    <dgm:cxn modelId="{990573E7-B385-4F7D-A297-2DFFFBB38F1F}" type="presOf" srcId="{32A7829A-AD51-49FD-B0AC-D7945C166D73}" destId="{195F407A-4C76-4D5A-BA58-C2F94FFBCE9D}" srcOrd="0" destOrd="0" presId="urn:microsoft.com/office/officeart/2018/2/layout/IconVerticalSolidList"/>
    <dgm:cxn modelId="{F8F78AFE-BBDF-48BF-AA22-9C43A18BDB5B}" type="presOf" srcId="{7573ECD0-55A0-4FED-8311-AF5CB496C372}" destId="{F2355B68-85EC-48D0-8DFD-073BC9BFC83A}" srcOrd="0" destOrd="0" presId="urn:microsoft.com/office/officeart/2018/2/layout/IconVerticalSolidList"/>
    <dgm:cxn modelId="{EBC08791-D339-4BFF-8B68-8EE189E41F25}" type="presParOf" srcId="{B10B0DB3-DF70-45B0-9E90-43E206AD97E3}" destId="{51040F24-F354-4992-B950-DE27B87E1FF9}" srcOrd="0" destOrd="0" presId="urn:microsoft.com/office/officeart/2018/2/layout/IconVerticalSolidList"/>
    <dgm:cxn modelId="{FD3FA5A2-6B95-41BC-8437-98519EACA2B3}" type="presParOf" srcId="{51040F24-F354-4992-B950-DE27B87E1FF9}" destId="{015E5D1F-F8EC-478E-A3DC-363E4000E2AF}" srcOrd="0" destOrd="0" presId="urn:microsoft.com/office/officeart/2018/2/layout/IconVerticalSolidList"/>
    <dgm:cxn modelId="{F5D8BD70-77DC-4C2E-9A8B-55A12807B4D1}" type="presParOf" srcId="{51040F24-F354-4992-B950-DE27B87E1FF9}" destId="{3987E149-57DC-47F9-9E3A-65A08D83DFB1}" srcOrd="1" destOrd="0" presId="urn:microsoft.com/office/officeart/2018/2/layout/IconVerticalSolidList"/>
    <dgm:cxn modelId="{B9CC5D65-2A3F-41E2-B1E1-7EDB7E513EFB}" type="presParOf" srcId="{51040F24-F354-4992-B950-DE27B87E1FF9}" destId="{52B42CC6-CEF3-4D34-878C-5BD63C95FC2D}" srcOrd="2" destOrd="0" presId="urn:microsoft.com/office/officeart/2018/2/layout/IconVerticalSolidList"/>
    <dgm:cxn modelId="{5A9D83B2-C918-4A9F-9C57-CF2B5BB062EC}" type="presParOf" srcId="{51040F24-F354-4992-B950-DE27B87E1FF9}" destId="{195F407A-4C76-4D5A-BA58-C2F94FFBCE9D}" srcOrd="3" destOrd="0" presId="urn:microsoft.com/office/officeart/2018/2/layout/IconVerticalSolidList"/>
    <dgm:cxn modelId="{A5723C60-2197-42FE-B1D3-82E461725946}" type="presParOf" srcId="{B10B0DB3-DF70-45B0-9E90-43E206AD97E3}" destId="{9253EF65-A85B-4825-AADB-B40FE77C80DB}" srcOrd="1" destOrd="0" presId="urn:microsoft.com/office/officeart/2018/2/layout/IconVerticalSolidList"/>
    <dgm:cxn modelId="{D91986AD-460D-4FA7-A6D7-EDFC8045C66F}" type="presParOf" srcId="{B10B0DB3-DF70-45B0-9E90-43E206AD97E3}" destId="{4743D202-C9B2-47EE-92BA-E87E2DE257AA}" srcOrd="2" destOrd="0" presId="urn:microsoft.com/office/officeart/2018/2/layout/IconVerticalSolidList"/>
    <dgm:cxn modelId="{01575876-2105-4388-92BA-5E996FA9A77A}" type="presParOf" srcId="{4743D202-C9B2-47EE-92BA-E87E2DE257AA}" destId="{552CD777-FD54-474E-8E42-C0D93B01CC8C}" srcOrd="0" destOrd="0" presId="urn:microsoft.com/office/officeart/2018/2/layout/IconVerticalSolidList"/>
    <dgm:cxn modelId="{D344C468-42FC-4278-BE50-06C226947D27}" type="presParOf" srcId="{4743D202-C9B2-47EE-92BA-E87E2DE257AA}" destId="{36954491-4920-4BBF-AF68-CFEDBE1081AB}" srcOrd="1" destOrd="0" presId="urn:microsoft.com/office/officeart/2018/2/layout/IconVerticalSolidList"/>
    <dgm:cxn modelId="{F0117EDD-7A4C-4B27-B42F-6426B05B3BD8}" type="presParOf" srcId="{4743D202-C9B2-47EE-92BA-E87E2DE257AA}" destId="{D908631E-B11C-4F47-872F-25F842B37C36}" srcOrd="2" destOrd="0" presId="urn:microsoft.com/office/officeart/2018/2/layout/IconVerticalSolidList"/>
    <dgm:cxn modelId="{A6B9DBF5-57D3-4E64-A931-A7EA3C6A7610}" type="presParOf" srcId="{4743D202-C9B2-47EE-92BA-E87E2DE257AA}" destId="{BF47E91C-C4E9-4652-A1A4-C933D0F210F9}" srcOrd="3" destOrd="0" presId="urn:microsoft.com/office/officeart/2018/2/layout/IconVerticalSolidList"/>
    <dgm:cxn modelId="{B9C3C37E-11B8-4350-B189-8994B85B13B7}" type="presParOf" srcId="{B10B0DB3-DF70-45B0-9E90-43E206AD97E3}" destId="{6F6E8B29-B5F6-4FD7-BF3F-AC6091EF45C9}" srcOrd="3" destOrd="0" presId="urn:microsoft.com/office/officeart/2018/2/layout/IconVerticalSolidList"/>
    <dgm:cxn modelId="{28E3B99F-F7B3-455B-A411-46C534977C91}" type="presParOf" srcId="{B10B0DB3-DF70-45B0-9E90-43E206AD97E3}" destId="{1461ED48-A5C8-4F0A-ADBB-FFDF76470E43}" srcOrd="4" destOrd="0" presId="urn:microsoft.com/office/officeart/2018/2/layout/IconVerticalSolidList"/>
    <dgm:cxn modelId="{A0635BB7-E2B9-4310-AED5-A0EF96D10F58}" type="presParOf" srcId="{1461ED48-A5C8-4F0A-ADBB-FFDF76470E43}" destId="{A1D86987-B439-4A29-92D6-08CB5AA00FFA}" srcOrd="0" destOrd="0" presId="urn:microsoft.com/office/officeart/2018/2/layout/IconVerticalSolidList"/>
    <dgm:cxn modelId="{BEEB2A26-32A1-46C6-9057-9A88D8008118}" type="presParOf" srcId="{1461ED48-A5C8-4F0A-ADBB-FFDF76470E43}" destId="{70047733-9DB1-41AD-B384-EBDE48996517}" srcOrd="1" destOrd="0" presId="urn:microsoft.com/office/officeart/2018/2/layout/IconVerticalSolidList"/>
    <dgm:cxn modelId="{E56E74B5-50FC-4CE0-9777-F24032A39AA6}" type="presParOf" srcId="{1461ED48-A5C8-4F0A-ADBB-FFDF76470E43}" destId="{D7813AAC-F657-4D8B-8F98-7A9E597DCC21}" srcOrd="2" destOrd="0" presId="urn:microsoft.com/office/officeart/2018/2/layout/IconVerticalSolidList"/>
    <dgm:cxn modelId="{54B1E907-B6C7-490F-8AB8-43F978D1F9A2}" type="presParOf" srcId="{1461ED48-A5C8-4F0A-ADBB-FFDF76470E43}" destId="{2259DE32-C5F6-4F23-B335-A16A1F3B1DA5}" srcOrd="3" destOrd="0" presId="urn:microsoft.com/office/officeart/2018/2/layout/IconVerticalSolidList"/>
    <dgm:cxn modelId="{5995AEBB-6A04-43AF-9646-74FBB72DB716}" type="presParOf" srcId="{B10B0DB3-DF70-45B0-9E90-43E206AD97E3}" destId="{F7FEEAB7-7C78-40A9-8794-0ED9B55961F6}" srcOrd="5" destOrd="0" presId="urn:microsoft.com/office/officeart/2018/2/layout/IconVerticalSolidList"/>
    <dgm:cxn modelId="{CE42D7F9-FC67-412A-ADDF-FE8E3921BB27}" type="presParOf" srcId="{B10B0DB3-DF70-45B0-9E90-43E206AD97E3}" destId="{A58D133A-BDF7-4C9E-A86A-80F276B4B9EF}" srcOrd="6" destOrd="0" presId="urn:microsoft.com/office/officeart/2018/2/layout/IconVerticalSolidList"/>
    <dgm:cxn modelId="{F5903515-4A38-4322-A0C2-EBB543B8C654}" type="presParOf" srcId="{A58D133A-BDF7-4C9E-A86A-80F276B4B9EF}" destId="{C878564F-0CFE-474D-A114-FA7BC9801DFC}" srcOrd="0" destOrd="0" presId="urn:microsoft.com/office/officeart/2018/2/layout/IconVerticalSolidList"/>
    <dgm:cxn modelId="{D31A6A31-C85B-4DDE-9DCF-831DD5D097DF}" type="presParOf" srcId="{A58D133A-BDF7-4C9E-A86A-80F276B4B9EF}" destId="{006881A9-CCED-4702-98A5-CE7994BF5533}" srcOrd="1" destOrd="0" presId="urn:microsoft.com/office/officeart/2018/2/layout/IconVerticalSolidList"/>
    <dgm:cxn modelId="{D99F8C69-7F92-4A58-8F5E-00AFF00B3785}" type="presParOf" srcId="{A58D133A-BDF7-4C9E-A86A-80F276B4B9EF}" destId="{55238EFD-7F8E-4EA8-9BF8-E35961CA9EC5}" srcOrd="2" destOrd="0" presId="urn:microsoft.com/office/officeart/2018/2/layout/IconVerticalSolidList"/>
    <dgm:cxn modelId="{B3CA8E82-BC7F-4FC3-B3BF-C6DE1B38D450}" type="presParOf" srcId="{A58D133A-BDF7-4C9E-A86A-80F276B4B9EF}" destId="{E44C60C0-5FB1-4115-97CE-289B5FEC8074}" srcOrd="3" destOrd="0" presId="urn:microsoft.com/office/officeart/2018/2/layout/IconVerticalSolidList"/>
    <dgm:cxn modelId="{0CA7C05F-9937-435D-9A4B-95BE7900E6DD}" type="presParOf" srcId="{B10B0DB3-DF70-45B0-9E90-43E206AD97E3}" destId="{FBF87C90-7A3F-4F11-B83E-8B9ED7802E83}" srcOrd="7" destOrd="0" presId="urn:microsoft.com/office/officeart/2018/2/layout/IconVerticalSolidList"/>
    <dgm:cxn modelId="{69238E02-CBAA-4B9C-A515-EB8E634921D8}" type="presParOf" srcId="{B10B0DB3-DF70-45B0-9E90-43E206AD97E3}" destId="{D74E45EB-70E6-48B1-8EED-F45BAC56B106}" srcOrd="8" destOrd="0" presId="urn:microsoft.com/office/officeart/2018/2/layout/IconVerticalSolidList"/>
    <dgm:cxn modelId="{76A45275-FCDE-408D-BACF-7ADFF7E85553}" type="presParOf" srcId="{D74E45EB-70E6-48B1-8EED-F45BAC56B106}" destId="{BFA8DC6D-AC6C-4E03-A49E-E5684798A5AE}" srcOrd="0" destOrd="0" presId="urn:microsoft.com/office/officeart/2018/2/layout/IconVerticalSolidList"/>
    <dgm:cxn modelId="{114CF0C5-FF16-4F18-A769-60F5A3EB6253}" type="presParOf" srcId="{D74E45EB-70E6-48B1-8EED-F45BAC56B106}" destId="{BCA070E0-5E5F-4955-8B4E-9783DFFB1D55}" srcOrd="1" destOrd="0" presId="urn:microsoft.com/office/officeart/2018/2/layout/IconVerticalSolidList"/>
    <dgm:cxn modelId="{680AFB61-CC2C-4EA4-9DF2-8330187FCE32}" type="presParOf" srcId="{D74E45EB-70E6-48B1-8EED-F45BAC56B106}" destId="{83EAFA7E-058F-496A-B767-633E48ABC41C}" srcOrd="2" destOrd="0" presId="urn:microsoft.com/office/officeart/2018/2/layout/IconVerticalSolidList"/>
    <dgm:cxn modelId="{B64F6229-C59F-427C-8273-F4DBB23D090B}" type="presParOf" srcId="{D74E45EB-70E6-48B1-8EED-F45BAC56B106}" destId="{AE19F370-C892-4FC2-96BA-03F696AE6C67}" srcOrd="3" destOrd="0" presId="urn:microsoft.com/office/officeart/2018/2/layout/IconVerticalSolidList"/>
    <dgm:cxn modelId="{A64C898F-5D1D-4763-B419-F0B2797CA0EB}" type="presParOf" srcId="{D74E45EB-70E6-48B1-8EED-F45BAC56B106}" destId="{72D8A41E-13FF-4145-8ACF-C8C9B46F2A83}" srcOrd="4" destOrd="0" presId="urn:microsoft.com/office/officeart/2018/2/layout/IconVerticalSolidList"/>
    <dgm:cxn modelId="{2B9B2E51-2D0C-4BD0-94A8-36C17C0CD084}" type="presParOf" srcId="{B10B0DB3-DF70-45B0-9E90-43E206AD97E3}" destId="{73281D4E-2318-481E-AB15-B27B27AD58D7}" srcOrd="9" destOrd="0" presId="urn:microsoft.com/office/officeart/2018/2/layout/IconVerticalSolidList"/>
    <dgm:cxn modelId="{8FF4EB91-3405-4E6F-ABAA-44179ABF188C}" type="presParOf" srcId="{B10B0DB3-DF70-45B0-9E90-43E206AD97E3}" destId="{11F9C553-D796-428D-84DB-B94315279332}" srcOrd="10" destOrd="0" presId="urn:microsoft.com/office/officeart/2018/2/layout/IconVerticalSolidList"/>
    <dgm:cxn modelId="{F2AD7DE3-2DEE-456A-9F5F-FEEBE0FA60EA}" type="presParOf" srcId="{11F9C553-D796-428D-84DB-B94315279332}" destId="{A5E1F44E-F37C-48C4-B2D0-9A171A788A47}" srcOrd="0" destOrd="0" presId="urn:microsoft.com/office/officeart/2018/2/layout/IconVerticalSolidList"/>
    <dgm:cxn modelId="{94D5264C-205C-4177-BC25-3F9A0A7CCD60}" type="presParOf" srcId="{11F9C553-D796-428D-84DB-B94315279332}" destId="{0F4510E7-DA66-4F3D-90CF-245D06E77CF6}" srcOrd="1" destOrd="0" presId="urn:microsoft.com/office/officeart/2018/2/layout/IconVerticalSolidList"/>
    <dgm:cxn modelId="{8C1D3A40-CDBA-466D-B0B3-31F52DC88E6F}" type="presParOf" srcId="{11F9C553-D796-428D-84DB-B94315279332}" destId="{B8E61A9C-C400-4821-AD5C-47A747532C5F}" srcOrd="2" destOrd="0" presId="urn:microsoft.com/office/officeart/2018/2/layout/IconVerticalSolidList"/>
    <dgm:cxn modelId="{D3055B4F-D78B-44E1-A3E1-EFB004EF4BD8}" type="presParOf" srcId="{11F9C553-D796-428D-84DB-B94315279332}" destId="{F2355B68-85EC-48D0-8DFD-073BC9BFC83A}" srcOrd="3" destOrd="0" presId="urn:microsoft.com/office/officeart/2018/2/layout/IconVerticalSolidList"/>
    <dgm:cxn modelId="{BC80A9CB-A806-4E4B-820C-A3E6A515C270}" type="presParOf" srcId="{B10B0DB3-DF70-45B0-9E90-43E206AD97E3}" destId="{B27A8838-59D7-4C41-9B57-747082369797}" srcOrd="11" destOrd="0" presId="urn:microsoft.com/office/officeart/2018/2/layout/IconVerticalSolidList"/>
    <dgm:cxn modelId="{97A38FE3-928E-4AAF-A376-5E419167D7E1}" type="presParOf" srcId="{B10B0DB3-DF70-45B0-9E90-43E206AD97E3}" destId="{8679C48E-A85D-4710-8DA6-0C85DBFC22E3}" srcOrd="12" destOrd="0" presId="urn:microsoft.com/office/officeart/2018/2/layout/IconVerticalSolidList"/>
    <dgm:cxn modelId="{BA504993-AA06-4E8B-96B6-1F818FD7176B}" type="presParOf" srcId="{8679C48E-A85D-4710-8DA6-0C85DBFC22E3}" destId="{F2190504-8B46-486B-92B8-5A60F1794939}" srcOrd="0" destOrd="0" presId="urn:microsoft.com/office/officeart/2018/2/layout/IconVerticalSolidList"/>
    <dgm:cxn modelId="{BB79240A-9C62-4EA8-B77A-D99AA016DA61}" type="presParOf" srcId="{8679C48E-A85D-4710-8DA6-0C85DBFC22E3}" destId="{7DBCBFF6-F9A4-44FE-A63D-65E0F42323DE}" srcOrd="1" destOrd="0" presId="urn:microsoft.com/office/officeart/2018/2/layout/IconVerticalSolidList"/>
    <dgm:cxn modelId="{B40ADD99-5DB0-4350-91B3-415B27963957}" type="presParOf" srcId="{8679C48E-A85D-4710-8DA6-0C85DBFC22E3}" destId="{7911FD06-48CA-44E9-8784-5FF8FE985DDA}" srcOrd="2" destOrd="0" presId="urn:microsoft.com/office/officeart/2018/2/layout/IconVerticalSolidList"/>
    <dgm:cxn modelId="{162445AB-82EE-4EA4-BA5A-99BCE4B8DCA6}" type="presParOf" srcId="{8679C48E-A85D-4710-8DA6-0C85DBFC22E3}" destId="{89E4EB60-7160-4C7D-BC37-1F51666529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AFA81-ABF8-442C-A432-062497C4EEA4}">
      <dsp:nvSpPr>
        <dsp:cNvPr id="0" name=""/>
        <dsp:cNvSpPr/>
      </dsp:nvSpPr>
      <dsp:spPr>
        <a:xfrm>
          <a:off x="8442" y="53085"/>
          <a:ext cx="3341041" cy="1002312"/>
        </a:xfrm>
        <a:prstGeom prst="chevron">
          <a:avLst>
            <a:gd name="adj" fmla="val 3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758" tIns="123758" rIns="123758" bIns="12375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Persiapan</a:t>
          </a:r>
          <a:endParaRPr lang="en-US" sz="2800" kern="1200" dirty="0"/>
        </a:p>
      </dsp:txBody>
      <dsp:txXfrm>
        <a:off x="309136" y="53085"/>
        <a:ext cx="2739653" cy="1002312"/>
      </dsp:txXfrm>
    </dsp:sp>
    <dsp:sp modelId="{A4AD23FD-C522-4DBF-8EC7-759D486D6D98}">
      <dsp:nvSpPr>
        <dsp:cNvPr id="0" name=""/>
        <dsp:cNvSpPr/>
      </dsp:nvSpPr>
      <dsp:spPr>
        <a:xfrm>
          <a:off x="8442" y="1055398"/>
          <a:ext cx="3040348" cy="337375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255" tIns="240255" rIns="240255" bIns="48051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Persiapkan</a:t>
          </a:r>
          <a:r>
            <a:rPr lang="en-US" sz="1600" kern="1200" dirty="0"/>
            <a:t> </a:t>
          </a:r>
          <a:r>
            <a:rPr lang="en-US" sz="1600" kern="1200" dirty="0" err="1"/>
            <a:t>Penampilan</a:t>
          </a:r>
          <a:r>
            <a:rPr lang="en-US" sz="1600" kern="1200" dirty="0"/>
            <a:t> Anda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Apa</a:t>
          </a:r>
          <a:r>
            <a:rPr lang="en-US" sz="1400" kern="1200" dirty="0"/>
            <a:t> yang </a:t>
          </a:r>
          <a:r>
            <a:rPr lang="en-US" sz="1400" kern="1200" dirty="0" err="1"/>
            <a:t>akan</a:t>
          </a:r>
          <a:r>
            <a:rPr lang="en-US" sz="1400" kern="1200" dirty="0"/>
            <a:t> </a:t>
          </a:r>
          <a:r>
            <a:rPr lang="en-US" sz="1400" kern="1200" dirty="0" err="1"/>
            <a:t>dipakai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 err="1"/>
            <a:t>Persiapan</a:t>
          </a:r>
          <a:r>
            <a:rPr lang="en-US" sz="1400" kern="1200" dirty="0"/>
            <a:t> Lainnya– Parfum, </a:t>
          </a:r>
          <a:r>
            <a:rPr lang="en-US" sz="1400" kern="1200" dirty="0" err="1"/>
            <a:t>Kebersihan</a:t>
          </a:r>
          <a:r>
            <a:rPr lang="en-US" sz="1400" kern="1200" dirty="0"/>
            <a:t>,  </a:t>
          </a:r>
          <a:r>
            <a:rPr lang="en-US" sz="1400" kern="1200" dirty="0" err="1"/>
            <a:t>Perhiasan</a:t>
          </a:r>
          <a:endParaRPr lang="en-US" sz="1400" kern="1200" dirty="0"/>
        </a:p>
      </dsp:txBody>
      <dsp:txXfrm>
        <a:off x="8442" y="1055398"/>
        <a:ext cx="3040348" cy="3373752"/>
      </dsp:txXfrm>
    </dsp:sp>
    <dsp:sp modelId="{E8BD6277-3B4C-4A39-828B-CC7FD9C1C637}">
      <dsp:nvSpPr>
        <dsp:cNvPr id="0" name=""/>
        <dsp:cNvSpPr/>
      </dsp:nvSpPr>
      <dsp:spPr>
        <a:xfrm>
          <a:off x="3299829" y="53085"/>
          <a:ext cx="3341041" cy="1002312"/>
        </a:xfrm>
        <a:prstGeom prst="chevron">
          <a:avLst>
            <a:gd name="adj" fmla="val 30000"/>
          </a:avLst>
        </a:prstGeom>
        <a:solidFill>
          <a:schemeClr val="accent2">
            <a:hueOff val="-9688523"/>
            <a:satOff val="11169"/>
            <a:lumOff val="3725"/>
            <a:alphaOff val="0"/>
          </a:schemeClr>
        </a:solidFill>
        <a:ln w="19050" cap="rnd" cmpd="sng" algn="ctr">
          <a:solidFill>
            <a:schemeClr val="accent2">
              <a:hueOff val="-9688523"/>
              <a:satOff val="11169"/>
              <a:lumOff val="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758" tIns="123758" rIns="123758" bIns="12375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Periksa</a:t>
          </a:r>
          <a:endParaRPr lang="en-US" sz="2800" kern="1200" dirty="0"/>
        </a:p>
      </dsp:txBody>
      <dsp:txXfrm>
        <a:off x="3600523" y="53085"/>
        <a:ext cx="2739653" cy="1002312"/>
      </dsp:txXfrm>
    </dsp:sp>
    <dsp:sp modelId="{17110CB6-273C-412E-96C7-61FF09BBBF3D}">
      <dsp:nvSpPr>
        <dsp:cNvPr id="0" name=""/>
        <dsp:cNvSpPr/>
      </dsp:nvSpPr>
      <dsp:spPr>
        <a:xfrm>
          <a:off x="3299829" y="1055398"/>
          <a:ext cx="3040348" cy="3373752"/>
        </a:xfrm>
        <a:prstGeom prst="rect">
          <a:avLst/>
        </a:prstGeom>
        <a:solidFill>
          <a:schemeClr val="accent2">
            <a:tint val="40000"/>
            <a:alpha val="90000"/>
            <a:hueOff val="-10149090"/>
            <a:satOff val="16263"/>
            <a:lumOff val="135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0149090"/>
              <a:satOff val="16263"/>
              <a:lumOff val="13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255" tIns="240255" rIns="240255" bIns="48051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/>
            <a:t>Periksa</a:t>
          </a:r>
          <a:r>
            <a:rPr lang="en-ID" sz="1400" kern="1200" dirty="0"/>
            <a:t> Lokasi Perusahaan (</a:t>
          </a:r>
          <a:r>
            <a:rPr lang="en-ID" sz="1400" kern="1200" dirty="0" err="1"/>
            <a:t>atau</a:t>
          </a:r>
          <a:r>
            <a:rPr lang="en-ID" sz="1400" kern="1200" dirty="0"/>
            <a:t> uji </a:t>
          </a:r>
          <a:r>
            <a:rPr lang="en-ID" sz="1400" kern="1200" dirty="0" err="1"/>
            <a:t>teknologi</a:t>
          </a:r>
          <a:r>
            <a:rPr lang="en-ID" sz="1400" kern="1200" dirty="0"/>
            <a:t> Anda </a:t>
          </a:r>
          <a:r>
            <a:rPr lang="en-ID" sz="1400" kern="1200" dirty="0" err="1"/>
            <a:t>sebelumnya</a:t>
          </a:r>
          <a:r>
            <a:rPr lang="en-ID" sz="1400" kern="1200" dirty="0"/>
            <a:t>)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Perkirakan</a:t>
          </a:r>
          <a:r>
            <a:rPr lang="en-US" sz="1400" kern="1200" dirty="0"/>
            <a:t> </a:t>
          </a:r>
          <a:r>
            <a:rPr lang="en-US" sz="1400" kern="1200" dirty="0" err="1"/>
            <a:t>waktu</a:t>
          </a:r>
          <a:r>
            <a:rPr lang="en-US" sz="1400" kern="1200" dirty="0"/>
            <a:t> </a:t>
          </a:r>
          <a:r>
            <a:rPr lang="en-US" sz="1400" kern="1200" dirty="0" err="1"/>
            <a:t>tempuh</a:t>
          </a:r>
          <a:endParaRPr lang="en-US" sz="1400" kern="1200" dirty="0"/>
        </a:p>
      </dsp:txBody>
      <dsp:txXfrm>
        <a:off x="3299829" y="1055398"/>
        <a:ext cx="3040348" cy="3373752"/>
      </dsp:txXfrm>
    </dsp:sp>
    <dsp:sp modelId="{567C6FEE-9DBA-4476-9C2A-4E58D722726D}">
      <dsp:nvSpPr>
        <dsp:cNvPr id="0" name=""/>
        <dsp:cNvSpPr/>
      </dsp:nvSpPr>
      <dsp:spPr>
        <a:xfrm>
          <a:off x="6591215" y="53085"/>
          <a:ext cx="3341041" cy="1002312"/>
        </a:xfrm>
        <a:prstGeom prst="chevron">
          <a:avLst>
            <a:gd name="adj" fmla="val 30000"/>
          </a:avLst>
        </a:prstGeom>
        <a:solidFill>
          <a:schemeClr val="accent2">
            <a:hueOff val="-19377047"/>
            <a:satOff val="22338"/>
            <a:lumOff val="7450"/>
            <a:alphaOff val="0"/>
          </a:schemeClr>
        </a:solidFill>
        <a:ln w="19050" cap="rnd" cmpd="sng" algn="ctr">
          <a:solidFill>
            <a:schemeClr val="accent2">
              <a:hueOff val="-19377047"/>
              <a:satOff val="22338"/>
              <a:lumOff val="74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758" tIns="123758" rIns="123758" bIns="123758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Pilih</a:t>
          </a:r>
        </a:p>
      </dsp:txBody>
      <dsp:txXfrm>
        <a:off x="6891909" y="53085"/>
        <a:ext cx="2739653" cy="1002312"/>
      </dsp:txXfrm>
    </dsp:sp>
    <dsp:sp modelId="{80D35940-A364-4175-8288-D345BDA6F4AB}">
      <dsp:nvSpPr>
        <dsp:cNvPr id="0" name=""/>
        <dsp:cNvSpPr/>
      </dsp:nvSpPr>
      <dsp:spPr>
        <a:xfrm>
          <a:off x="6591215" y="1055398"/>
          <a:ext cx="3040348" cy="3373752"/>
        </a:xfrm>
        <a:prstGeom prst="rect">
          <a:avLst/>
        </a:prstGeom>
        <a:solidFill>
          <a:schemeClr val="accent2">
            <a:tint val="40000"/>
            <a:alpha val="90000"/>
            <a:hueOff val="-20298181"/>
            <a:satOff val="32527"/>
            <a:lumOff val="271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298181"/>
              <a:satOff val="32527"/>
              <a:lumOff val="2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255" tIns="240255" rIns="240255" bIns="48051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400" kern="1200" dirty="0" err="1"/>
            <a:t>Pilih</a:t>
          </a:r>
          <a:r>
            <a:rPr lang="en-ID" sz="1400" kern="1200" dirty="0"/>
            <a:t> </a:t>
          </a:r>
          <a:r>
            <a:rPr lang="en-ID" sz="1400" kern="1200" dirty="0" err="1"/>
            <a:t>ruangan</a:t>
          </a:r>
          <a:r>
            <a:rPr lang="en-ID" sz="1400" kern="1200" dirty="0"/>
            <a:t> yang </a:t>
          </a:r>
          <a:r>
            <a:rPr lang="en-ID" sz="1400" kern="1200" dirty="0" err="1"/>
            <a:t>bersih</a:t>
          </a:r>
          <a:r>
            <a:rPr lang="en-ID" sz="1400" kern="1200" dirty="0"/>
            <a:t> dan </a:t>
          </a:r>
          <a:r>
            <a:rPr lang="en-ID" sz="1400" kern="1200" dirty="0" err="1"/>
            <a:t>terlihat</a:t>
          </a:r>
          <a:r>
            <a:rPr lang="en-ID" sz="1400" kern="1200" dirty="0"/>
            <a:t> </a:t>
          </a:r>
          <a:r>
            <a:rPr lang="en-ID" sz="1400" kern="1200" dirty="0" err="1"/>
            <a:t>profesional</a:t>
          </a:r>
          <a:r>
            <a:rPr lang="en-ID" sz="1400" kern="1200" dirty="0"/>
            <a:t> (</a:t>
          </a:r>
          <a:r>
            <a:rPr lang="en-ID" sz="1400" kern="1200" dirty="0" err="1"/>
            <a:t>wawancara</a:t>
          </a:r>
          <a:r>
            <a:rPr lang="en-ID" sz="1400" kern="1200" dirty="0"/>
            <a:t> virtual)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400" kern="1200" dirty="0" err="1"/>
            <a:t>Tinjau</a:t>
          </a:r>
          <a:r>
            <a:rPr lang="en-ID" sz="1400" kern="1200" dirty="0"/>
            <a:t> </a:t>
          </a:r>
          <a:r>
            <a:rPr lang="en-ID" sz="1400" kern="1200" dirty="0" err="1"/>
            <a:t>keterampilan</a:t>
          </a:r>
          <a:r>
            <a:rPr lang="en-ID" sz="1400" kern="1200" dirty="0"/>
            <a:t>, </a:t>
          </a:r>
          <a:r>
            <a:rPr lang="en-ID" sz="1400" kern="1200" dirty="0" err="1"/>
            <a:t>pengalaman</a:t>
          </a:r>
          <a:r>
            <a:rPr lang="en-ID" sz="1400" kern="1200" dirty="0"/>
            <a:t>, dan </a:t>
          </a:r>
          <a:r>
            <a:rPr lang="en-ID" sz="1400" kern="1200" dirty="0" err="1"/>
            <a:t>kualifikasi</a:t>
          </a:r>
          <a:r>
            <a:rPr lang="en-ID" sz="1400" kern="1200" dirty="0"/>
            <a:t> Anda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400" kern="1200" dirty="0" err="1"/>
            <a:t>Persiapkan</a:t>
          </a:r>
          <a:r>
            <a:rPr lang="en-ID" sz="1400" kern="1200" dirty="0"/>
            <a:t> </a:t>
          </a:r>
          <a:r>
            <a:rPr lang="en-ID" sz="1400" kern="1200" dirty="0" err="1"/>
            <a:t>jawaban</a:t>
          </a:r>
          <a:r>
            <a:rPr lang="en-ID" sz="1400" kern="1200" dirty="0"/>
            <a:t> </a:t>
          </a:r>
          <a:r>
            <a:rPr lang="en-ID" sz="1400" kern="1200" dirty="0" err="1"/>
            <a:t>untuk</a:t>
          </a:r>
          <a:r>
            <a:rPr lang="en-ID" sz="1400" kern="1200" dirty="0"/>
            <a:t> </a:t>
          </a:r>
          <a:r>
            <a:rPr lang="en-ID" sz="1400" kern="1200" dirty="0" err="1"/>
            <a:t>hal-hal</a:t>
          </a:r>
          <a:r>
            <a:rPr lang="en-ID" sz="1400" kern="1200" dirty="0"/>
            <a:t> yang </a:t>
          </a:r>
          <a:r>
            <a:rPr lang="en-ID" sz="1400" kern="1200" dirty="0" err="1"/>
            <a:t>mungkin</a:t>
          </a:r>
          <a:r>
            <a:rPr lang="en-ID" sz="1400" kern="1200" dirty="0"/>
            <a:t> </a:t>
          </a:r>
          <a:r>
            <a:rPr lang="en-ID" sz="1400" kern="1200" dirty="0" err="1"/>
            <a:t>ditanyakan</a:t>
          </a:r>
          <a:r>
            <a:rPr lang="en-ID" sz="1400" kern="1200" dirty="0"/>
            <a:t>
Cari </a:t>
          </a:r>
          <a:r>
            <a:rPr lang="en-ID" sz="1400" kern="1200" dirty="0" err="1"/>
            <a:t>tahu</a:t>
          </a:r>
          <a:r>
            <a:rPr lang="en-ID" sz="1400" kern="1200" dirty="0"/>
            <a:t> </a:t>
          </a:r>
          <a:r>
            <a:rPr lang="en-ID" sz="1400" kern="1200" dirty="0" err="1"/>
            <a:t>tentang</a:t>
          </a:r>
          <a:r>
            <a:rPr lang="en-ID" sz="1400" kern="1200" dirty="0"/>
            <a:t> </a:t>
          </a:r>
          <a:r>
            <a:rPr lang="en-ID" sz="1400" kern="1200" dirty="0" err="1"/>
            <a:t>perusahaan</a:t>
          </a:r>
          <a:r>
            <a:rPr lang="en-ID" sz="1400" kern="1200" dirty="0"/>
            <a:t>/</a:t>
          </a:r>
          <a:r>
            <a:rPr lang="en-ID" sz="1400" kern="1200" dirty="0" err="1"/>
            <a:t>posisi</a:t>
          </a:r>
          <a:r>
            <a:rPr lang="en-ID" sz="1400" kern="1200" dirty="0"/>
            <a:t>  yang </a:t>
          </a:r>
          <a:r>
            <a:rPr lang="en-ID" sz="1400" kern="1200" dirty="0" err="1"/>
            <a:t>dilamar</a:t>
          </a:r>
          <a:r>
            <a:rPr lang="en-ID" sz="1400" kern="1200" dirty="0"/>
            <a:t> 
</a:t>
          </a:r>
          <a:r>
            <a:rPr lang="en-ID" sz="1400" kern="1200" dirty="0" err="1"/>
            <a:t>Siapkan</a:t>
          </a:r>
          <a:r>
            <a:rPr lang="en-ID" sz="1400" kern="1200" dirty="0"/>
            <a:t> </a:t>
          </a:r>
          <a:r>
            <a:rPr lang="en-ID" sz="1400" kern="1200" dirty="0" err="1"/>
            <a:t>pertanyaan</a:t>
          </a:r>
          <a:r>
            <a:rPr lang="en-ID" sz="1400" kern="1200" dirty="0"/>
            <a:t> Anda
</a:t>
          </a:r>
          <a:r>
            <a:rPr lang="en-ID" sz="1400" kern="1200" dirty="0" err="1"/>
            <a:t>Praktik</a:t>
          </a:r>
          <a:endParaRPr lang="en-US" sz="1400" kern="1200" dirty="0"/>
        </a:p>
      </dsp:txBody>
      <dsp:txXfrm>
        <a:off x="6591215" y="1055398"/>
        <a:ext cx="3040348" cy="33737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5E5D1F-F8EC-478E-A3DC-363E4000E2AF}">
      <dsp:nvSpPr>
        <dsp:cNvPr id="0" name=""/>
        <dsp:cNvSpPr/>
      </dsp:nvSpPr>
      <dsp:spPr>
        <a:xfrm>
          <a:off x="0" y="3020"/>
          <a:ext cx="8596668" cy="6187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87E149-57DC-47F9-9E3A-65A08D83DFB1}">
      <dsp:nvSpPr>
        <dsp:cNvPr id="0" name=""/>
        <dsp:cNvSpPr/>
      </dsp:nvSpPr>
      <dsp:spPr>
        <a:xfrm>
          <a:off x="187157" y="142228"/>
          <a:ext cx="340286" cy="3402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F407A-4C76-4D5A-BA58-C2F94FFBCE9D}">
      <dsp:nvSpPr>
        <dsp:cNvPr id="0" name=""/>
        <dsp:cNvSpPr/>
      </dsp:nvSpPr>
      <dsp:spPr>
        <a:xfrm>
          <a:off x="714602" y="3020"/>
          <a:ext cx="7881367" cy="6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79" tIns="65479" rIns="65479" bIns="6547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Tepat</a:t>
          </a:r>
          <a:r>
            <a:rPr lang="en-US" sz="1600" kern="1200" dirty="0"/>
            <a:t> Waktu</a:t>
          </a:r>
        </a:p>
      </dsp:txBody>
      <dsp:txXfrm>
        <a:off x="714602" y="3020"/>
        <a:ext cx="7881367" cy="618703"/>
      </dsp:txXfrm>
    </dsp:sp>
    <dsp:sp modelId="{552CD777-FD54-474E-8E42-C0D93B01CC8C}">
      <dsp:nvSpPr>
        <dsp:cNvPr id="0" name=""/>
        <dsp:cNvSpPr/>
      </dsp:nvSpPr>
      <dsp:spPr>
        <a:xfrm>
          <a:off x="0" y="776399"/>
          <a:ext cx="8596668" cy="6187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954491-4920-4BBF-AF68-CFEDBE1081AB}">
      <dsp:nvSpPr>
        <dsp:cNvPr id="0" name=""/>
        <dsp:cNvSpPr/>
      </dsp:nvSpPr>
      <dsp:spPr>
        <a:xfrm>
          <a:off x="187157" y="915607"/>
          <a:ext cx="340286" cy="3402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7E91C-C4E9-4652-A1A4-C933D0F210F9}">
      <dsp:nvSpPr>
        <dsp:cNvPr id="0" name=""/>
        <dsp:cNvSpPr/>
      </dsp:nvSpPr>
      <dsp:spPr>
        <a:xfrm>
          <a:off x="714602" y="776399"/>
          <a:ext cx="7881367" cy="6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79" tIns="65479" rIns="65479" bIns="6547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Biasakan diri Anda dengan sekitar Anda</a:t>
          </a:r>
          <a:endParaRPr lang="en-US" sz="1600" kern="1200" dirty="0"/>
        </a:p>
      </dsp:txBody>
      <dsp:txXfrm>
        <a:off x="714602" y="776399"/>
        <a:ext cx="7881367" cy="618703"/>
      </dsp:txXfrm>
    </dsp:sp>
    <dsp:sp modelId="{A1D86987-B439-4A29-92D6-08CB5AA00FFA}">
      <dsp:nvSpPr>
        <dsp:cNvPr id="0" name=""/>
        <dsp:cNvSpPr/>
      </dsp:nvSpPr>
      <dsp:spPr>
        <a:xfrm>
          <a:off x="0" y="1549778"/>
          <a:ext cx="8596668" cy="6187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47733-9DB1-41AD-B384-EBDE48996517}">
      <dsp:nvSpPr>
        <dsp:cNvPr id="0" name=""/>
        <dsp:cNvSpPr/>
      </dsp:nvSpPr>
      <dsp:spPr>
        <a:xfrm>
          <a:off x="187157" y="1688986"/>
          <a:ext cx="340286" cy="3402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59DE32-C5F6-4F23-B335-A16A1F3B1DA5}">
      <dsp:nvSpPr>
        <dsp:cNvPr id="0" name=""/>
        <dsp:cNvSpPr/>
      </dsp:nvSpPr>
      <dsp:spPr>
        <a:xfrm>
          <a:off x="714602" y="1549778"/>
          <a:ext cx="7881367" cy="6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79" tIns="65479" rIns="65479" bIns="6547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/>
            <a:t>Bawa</a:t>
          </a:r>
          <a:r>
            <a:rPr lang="en-ID" sz="1600" kern="1200" dirty="0"/>
            <a:t> </a:t>
          </a:r>
          <a:r>
            <a:rPr lang="en-ID" sz="1600" kern="1200" dirty="0" err="1"/>
            <a:t>salinan</a:t>
          </a:r>
          <a:r>
            <a:rPr lang="en-ID" sz="1600" kern="1200" dirty="0"/>
            <a:t> </a:t>
          </a:r>
          <a:r>
            <a:rPr lang="en-ID" sz="1600" kern="1200" dirty="0" err="1"/>
            <a:t>tambahan</a:t>
          </a:r>
          <a:r>
            <a:rPr lang="en-ID" sz="1600" kern="1200" dirty="0"/>
            <a:t> CV Anda</a:t>
          </a:r>
          <a:endParaRPr lang="en-US" sz="1600" kern="1200" dirty="0"/>
        </a:p>
      </dsp:txBody>
      <dsp:txXfrm>
        <a:off x="714602" y="1549778"/>
        <a:ext cx="7881367" cy="618703"/>
      </dsp:txXfrm>
    </dsp:sp>
    <dsp:sp modelId="{C878564F-0CFE-474D-A114-FA7BC9801DFC}">
      <dsp:nvSpPr>
        <dsp:cNvPr id="0" name=""/>
        <dsp:cNvSpPr/>
      </dsp:nvSpPr>
      <dsp:spPr>
        <a:xfrm>
          <a:off x="0" y="2323157"/>
          <a:ext cx="8596668" cy="6187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6881A9-CCED-4702-98A5-CE7994BF5533}">
      <dsp:nvSpPr>
        <dsp:cNvPr id="0" name=""/>
        <dsp:cNvSpPr/>
      </dsp:nvSpPr>
      <dsp:spPr>
        <a:xfrm>
          <a:off x="187157" y="2462366"/>
          <a:ext cx="340286" cy="3402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C60C0-5FB1-4115-97CE-289B5FEC8074}">
      <dsp:nvSpPr>
        <dsp:cNvPr id="0" name=""/>
        <dsp:cNvSpPr/>
      </dsp:nvSpPr>
      <dsp:spPr>
        <a:xfrm>
          <a:off x="714602" y="2323157"/>
          <a:ext cx="7881367" cy="6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79" tIns="65479" rIns="65479" bIns="6547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/>
            <a:t>Bersikaplah</a:t>
          </a:r>
          <a:r>
            <a:rPr lang="en-ID" sz="1600" kern="1200" dirty="0"/>
            <a:t> </a:t>
          </a:r>
          <a:r>
            <a:rPr lang="en-ID" sz="1600" kern="1200" dirty="0" err="1"/>
            <a:t>sopan</a:t>
          </a:r>
          <a:r>
            <a:rPr lang="en-ID" sz="1600" kern="1200" dirty="0"/>
            <a:t> </a:t>
          </a:r>
          <a:r>
            <a:rPr lang="en-ID" sz="1600" kern="1200" dirty="0" err="1"/>
            <a:t>kepada</a:t>
          </a:r>
          <a:r>
            <a:rPr lang="en-ID" sz="1600" kern="1200" dirty="0"/>
            <a:t> </a:t>
          </a:r>
          <a:r>
            <a:rPr lang="en-ID" sz="1600" kern="1200" dirty="0" err="1"/>
            <a:t>semua</a:t>
          </a:r>
          <a:r>
            <a:rPr lang="en-ID" sz="1600" kern="1200" dirty="0"/>
            <a:t> orang yang Anda </a:t>
          </a:r>
          <a:r>
            <a:rPr lang="en-ID" sz="1600" kern="1200" dirty="0" err="1"/>
            <a:t>temui</a:t>
          </a:r>
          <a:r>
            <a:rPr lang="en-ID" sz="1600" kern="1200" dirty="0"/>
            <a:t> </a:t>
          </a:r>
          <a:r>
            <a:rPr lang="en-ID" sz="1600" kern="1200" dirty="0" err="1"/>
            <a:t>mulai</a:t>
          </a:r>
          <a:r>
            <a:rPr lang="en-ID" sz="1600" kern="1200" dirty="0"/>
            <a:t> </a:t>
          </a:r>
          <a:r>
            <a:rPr lang="en-ID" sz="1600" kern="1200" dirty="0" err="1"/>
            <a:t>dari</a:t>
          </a:r>
          <a:r>
            <a:rPr lang="en-ID" sz="1600" kern="1200" dirty="0"/>
            <a:t> </a:t>
          </a:r>
          <a:r>
            <a:rPr lang="en-ID" sz="1600" kern="1200" dirty="0" err="1"/>
            <a:t>saat</a:t>
          </a:r>
          <a:r>
            <a:rPr lang="en-ID" sz="1600" kern="1200" dirty="0"/>
            <a:t> Anda </a:t>
          </a:r>
          <a:r>
            <a:rPr lang="en-ID" sz="1600" kern="1200" dirty="0" err="1"/>
            <a:t>berjalan</a:t>
          </a:r>
          <a:r>
            <a:rPr lang="en-ID" sz="1600" kern="1200" dirty="0"/>
            <a:t> di </a:t>
          </a:r>
          <a:r>
            <a:rPr lang="en-ID" sz="1600" kern="1200" dirty="0" err="1"/>
            <a:t>pintu</a:t>
          </a:r>
          <a:r>
            <a:rPr lang="en-ID" sz="1600" kern="1200" dirty="0"/>
            <a:t> </a:t>
          </a:r>
          <a:r>
            <a:rPr lang="en-ID" sz="1600" kern="1200" dirty="0" err="1"/>
            <a:t>hingga</a:t>
          </a:r>
          <a:r>
            <a:rPr lang="en-ID" sz="1600" kern="1200" dirty="0"/>
            <a:t> </a:t>
          </a:r>
          <a:r>
            <a:rPr lang="en-ID" sz="1600" kern="1200" dirty="0" err="1"/>
            <a:t>saat</a:t>
          </a:r>
          <a:r>
            <a:rPr lang="en-ID" sz="1600" kern="1200" dirty="0"/>
            <a:t> Anda </a:t>
          </a:r>
          <a:r>
            <a:rPr lang="en-ID" sz="1600" kern="1200" dirty="0" err="1"/>
            <a:t>pergi</a:t>
          </a:r>
          <a:endParaRPr lang="en-US" sz="1600" kern="1200" dirty="0"/>
        </a:p>
      </dsp:txBody>
      <dsp:txXfrm>
        <a:off x="714602" y="2323157"/>
        <a:ext cx="7881367" cy="618703"/>
      </dsp:txXfrm>
    </dsp:sp>
    <dsp:sp modelId="{BFA8DC6D-AC6C-4E03-A49E-E5684798A5AE}">
      <dsp:nvSpPr>
        <dsp:cNvPr id="0" name=""/>
        <dsp:cNvSpPr/>
      </dsp:nvSpPr>
      <dsp:spPr>
        <a:xfrm>
          <a:off x="0" y="3096537"/>
          <a:ext cx="8596668" cy="6187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A070E0-5E5F-4955-8B4E-9783DFFB1D55}">
      <dsp:nvSpPr>
        <dsp:cNvPr id="0" name=""/>
        <dsp:cNvSpPr/>
      </dsp:nvSpPr>
      <dsp:spPr>
        <a:xfrm>
          <a:off x="187157" y="3235745"/>
          <a:ext cx="340286" cy="3402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19F370-C892-4FC2-96BA-03F696AE6C67}">
      <dsp:nvSpPr>
        <dsp:cNvPr id="0" name=""/>
        <dsp:cNvSpPr/>
      </dsp:nvSpPr>
      <dsp:spPr>
        <a:xfrm>
          <a:off x="714602" y="3096537"/>
          <a:ext cx="3868500" cy="6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79" tIns="65479" rIns="65479" bIns="6547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Perkenalkan</a:t>
          </a:r>
          <a:r>
            <a:rPr lang="en-US" sz="1600" kern="1200" dirty="0"/>
            <a:t> </a:t>
          </a:r>
          <a:r>
            <a:rPr lang="en-US" sz="1600" kern="1200" dirty="0" err="1"/>
            <a:t>diri</a:t>
          </a:r>
          <a:r>
            <a:rPr lang="en-US" sz="1600" kern="1200" dirty="0"/>
            <a:t> anda</a:t>
          </a:r>
        </a:p>
      </dsp:txBody>
      <dsp:txXfrm>
        <a:off x="714602" y="3096537"/>
        <a:ext cx="3868500" cy="618703"/>
      </dsp:txXfrm>
    </dsp:sp>
    <dsp:sp modelId="{72D8A41E-13FF-4145-8ACF-C8C9B46F2A83}">
      <dsp:nvSpPr>
        <dsp:cNvPr id="0" name=""/>
        <dsp:cNvSpPr/>
      </dsp:nvSpPr>
      <dsp:spPr>
        <a:xfrm>
          <a:off x="4583102" y="3096537"/>
          <a:ext cx="4012866" cy="6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79" tIns="65479" rIns="65479" bIns="65479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100" kern="1200" dirty="0" err="1"/>
            <a:t>Perhatikan</a:t>
          </a:r>
          <a:r>
            <a:rPr lang="en-ID" sz="1100" kern="1200" dirty="0"/>
            <a:t> </a:t>
          </a:r>
          <a:r>
            <a:rPr lang="en-ID" sz="1100" kern="1200" dirty="0" err="1"/>
            <a:t>bahasa</a:t>
          </a:r>
          <a:r>
            <a:rPr lang="en-ID" sz="1100" kern="1200" dirty="0"/>
            <a:t> </a:t>
          </a:r>
          <a:r>
            <a:rPr lang="en-ID" sz="1100" kern="1200" dirty="0" err="1"/>
            <a:t>tubuh</a:t>
          </a:r>
          <a:r>
            <a:rPr lang="en-ID" sz="1100" kern="1200" dirty="0"/>
            <a:t> Anda (</a:t>
          </a:r>
          <a:r>
            <a:rPr lang="en-ID" sz="1100" kern="1200" dirty="0" err="1"/>
            <a:t>kontak</a:t>
          </a:r>
          <a:r>
            <a:rPr lang="en-ID" sz="1100" kern="1200" dirty="0"/>
            <a:t> </a:t>
          </a:r>
          <a:r>
            <a:rPr lang="en-ID" sz="1100" kern="1200" dirty="0" err="1"/>
            <a:t>mata</a:t>
          </a:r>
          <a:r>
            <a:rPr lang="en-ID" sz="1100" kern="1200" dirty="0"/>
            <a:t>, </a:t>
          </a:r>
          <a:r>
            <a:rPr lang="en-ID" sz="1100" kern="1200" dirty="0" err="1"/>
            <a:t>jabat</a:t>
          </a:r>
          <a:r>
            <a:rPr lang="en-ID" sz="1100" kern="1200" dirty="0"/>
            <a:t> </a:t>
          </a:r>
          <a:r>
            <a:rPr lang="en-ID" sz="1100" kern="1200" dirty="0" err="1"/>
            <a:t>tangan</a:t>
          </a:r>
          <a:r>
            <a:rPr lang="en-ID" sz="1100" kern="1200" dirty="0"/>
            <a:t>)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/>
            <a:t>Pertahankan agar bahasa yang diucapkan singkat &amp; padat</a:t>
          </a:r>
          <a:endParaRPr lang="en-ID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100" kern="1200" dirty="0"/>
            <a:t>Fokus pada kualifikasi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100" kern="1200" dirty="0"/>
            <a:t>Bersiaplah untuk pertanyaan lanjutan</a:t>
          </a:r>
        </a:p>
      </dsp:txBody>
      <dsp:txXfrm>
        <a:off x="4583102" y="3096537"/>
        <a:ext cx="4012866" cy="618703"/>
      </dsp:txXfrm>
    </dsp:sp>
    <dsp:sp modelId="{A5E1F44E-F37C-48C4-B2D0-9A171A788A47}">
      <dsp:nvSpPr>
        <dsp:cNvPr id="0" name=""/>
        <dsp:cNvSpPr/>
      </dsp:nvSpPr>
      <dsp:spPr>
        <a:xfrm>
          <a:off x="0" y="3869916"/>
          <a:ext cx="8596668" cy="6187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4510E7-DA66-4F3D-90CF-245D06E77CF6}">
      <dsp:nvSpPr>
        <dsp:cNvPr id="0" name=""/>
        <dsp:cNvSpPr/>
      </dsp:nvSpPr>
      <dsp:spPr>
        <a:xfrm>
          <a:off x="187157" y="4009124"/>
          <a:ext cx="340286" cy="34028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55B68-85EC-48D0-8DFD-073BC9BFC83A}">
      <dsp:nvSpPr>
        <dsp:cNvPr id="0" name=""/>
        <dsp:cNvSpPr/>
      </dsp:nvSpPr>
      <dsp:spPr>
        <a:xfrm>
          <a:off x="714602" y="3869916"/>
          <a:ext cx="7881367" cy="6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79" tIns="65479" rIns="65479" bIns="6547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600" kern="1200" dirty="0" err="1"/>
            <a:t>Matikan</a:t>
          </a:r>
          <a:r>
            <a:rPr lang="en-ID" sz="1600" kern="1200" dirty="0"/>
            <a:t> </a:t>
          </a:r>
          <a:r>
            <a:rPr lang="en-ID" sz="1600" kern="1200" dirty="0" err="1"/>
            <a:t>semua</a:t>
          </a:r>
          <a:r>
            <a:rPr lang="en-ID" sz="1600" kern="1200" dirty="0"/>
            <a:t> </a:t>
          </a:r>
          <a:r>
            <a:rPr lang="en-ID" sz="1600" kern="1200" dirty="0" err="1"/>
            <a:t>ponsel</a:t>
          </a:r>
          <a:r>
            <a:rPr lang="en-ID" sz="1600" kern="1200" dirty="0"/>
            <a:t> dan </a:t>
          </a:r>
          <a:r>
            <a:rPr lang="en-ID" sz="1600" kern="1200" dirty="0" err="1"/>
            <a:t>perangkat</a:t>
          </a:r>
          <a:r>
            <a:rPr lang="en-ID" sz="1600" kern="1200" dirty="0"/>
            <a:t> </a:t>
          </a:r>
          <a:r>
            <a:rPr lang="en-ID" sz="1600" kern="1200" dirty="0" err="1"/>
            <a:t>elektronik</a:t>
          </a:r>
          <a:r>
            <a:rPr lang="en-ID" sz="1600" kern="1200" dirty="0"/>
            <a:t> </a:t>
          </a:r>
          <a:r>
            <a:rPr lang="en-ID" sz="1600" kern="1200" dirty="0" err="1"/>
            <a:t>lainnya</a:t>
          </a:r>
          <a:r>
            <a:rPr lang="en-ID" sz="1600" kern="1200" dirty="0"/>
            <a:t> </a:t>
          </a:r>
          <a:r>
            <a:rPr lang="en-ID" sz="1600" kern="1200" dirty="0" err="1"/>
            <a:t>sepenuhnya</a:t>
          </a:r>
          <a:r>
            <a:rPr lang="en-ID" sz="1600" kern="1200" dirty="0"/>
            <a:t> </a:t>
          </a:r>
          <a:r>
            <a:rPr lang="en-ID" sz="1600" kern="1200" dirty="0" err="1"/>
            <a:t>atau</a:t>
          </a:r>
          <a:r>
            <a:rPr lang="en-ID" sz="1600" kern="1200" dirty="0"/>
            <a:t> </a:t>
          </a:r>
          <a:r>
            <a:rPr lang="en-ID" sz="1600" kern="1200" dirty="0" err="1"/>
            <a:t>dalam</a:t>
          </a:r>
          <a:r>
            <a:rPr lang="en-ID" sz="1600" kern="1200" dirty="0"/>
            <a:t> mode </a:t>
          </a:r>
          <a:r>
            <a:rPr lang="en-ID" sz="1600" kern="1200" dirty="0" err="1"/>
            <a:t>senyap</a:t>
          </a:r>
          <a:r>
            <a:rPr lang="en-ID" sz="1600" kern="1200" dirty="0"/>
            <a:t>.</a:t>
          </a:r>
          <a:endParaRPr lang="en-US" sz="1600" kern="1200" dirty="0"/>
        </a:p>
      </dsp:txBody>
      <dsp:txXfrm>
        <a:off x="714602" y="3869916"/>
        <a:ext cx="7881367" cy="618703"/>
      </dsp:txXfrm>
    </dsp:sp>
    <dsp:sp modelId="{F2190504-8B46-486B-92B8-5A60F1794939}">
      <dsp:nvSpPr>
        <dsp:cNvPr id="0" name=""/>
        <dsp:cNvSpPr/>
      </dsp:nvSpPr>
      <dsp:spPr>
        <a:xfrm>
          <a:off x="0" y="4643295"/>
          <a:ext cx="8596668" cy="61870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BCBFF6-F9A4-44FE-A63D-65E0F42323DE}">
      <dsp:nvSpPr>
        <dsp:cNvPr id="0" name=""/>
        <dsp:cNvSpPr/>
      </dsp:nvSpPr>
      <dsp:spPr>
        <a:xfrm>
          <a:off x="187157" y="4782503"/>
          <a:ext cx="340286" cy="34028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E4EB60-7160-4C7D-BC37-1F5166652936}">
      <dsp:nvSpPr>
        <dsp:cNvPr id="0" name=""/>
        <dsp:cNvSpPr/>
      </dsp:nvSpPr>
      <dsp:spPr>
        <a:xfrm>
          <a:off x="714602" y="4643295"/>
          <a:ext cx="7881367" cy="618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5479" tIns="65479" rIns="65479" bIns="65479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 dirty="0"/>
            <a:t>INGAT: Sopan santun itu penting</a:t>
          </a:r>
          <a:endParaRPr lang="en-US" sz="1600" kern="1200" dirty="0"/>
        </a:p>
      </dsp:txBody>
      <dsp:txXfrm>
        <a:off x="714602" y="4643295"/>
        <a:ext cx="7881367" cy="618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BD6C56-09BC-48C4-BFAC-F8AD7C7D73C1}" type="datetimeFigureOut">
              <a:rPr lang="en-US" smtClean="0"/>
              <a:t>01/11/2023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CD756A-D258-4BD8-AFF4-62F3F19D3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820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73C87-F38B-405F-AEB0-F8A97E96800E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641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8738" y="725488"/>
            <a:ext cx="6416675" cy="3609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A tool to help probe effectively</a:t>
            </a:r>
            <a:r>
              <a:rPr lang="en-US" baseline="0" dirty="0"/>
              <a:t> is the STAR models which can also help the candidate communicate his/her experience and verify their responses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Once a behavioral based question is asked, there are 4 elements that employer should look at to help determine the validity of candidate’s answer.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baseline="0" dirty="0"/>
              <a:t>Situation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baseline="0" dirty="0"/>
              <a:t>Task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baseline="0" dirty="0"/>
              <a:t>Action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baseline="0" dirty="0"/>
              <a:t>Result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The aim of interviewer, is to ask specific behavioral based questions to help candidates respond in the STAR framework.</a:t>
            </a:r>
          </a:p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E7CDBF-B4DC-45F9-8272-5F91CC3C49D8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02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04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763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27988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36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8515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17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01/11/2023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076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3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1" y="317501"/>
            <a:ext cx="11188700" cy="6985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501651" y="1665289"/>
            <a:ext cx="11165416" cy="47164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637709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01/11/2023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14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52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01/11/2023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663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01/11/2023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00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01/11/2023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15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01/11/2023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3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01/11/2023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9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01/11/2023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599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01/11/2023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22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0595FD-B1F6-6EA7-8BBE-C08B34E5D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87" r="-1" b="-1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en-US" sz="4800"/>
              <a:t>Job Seeking 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7335" y="4050831"/>
            <a:ext cx="4079721" cy="1096901"/>
          </a:xfrm>
        </p:spPr>
        <p:txBody>
          <a:bodyPr>
            <a:normAutofit/>
          </a:bodyPr>
          <a:lstStyle/>
          <a:p>
            <a:r>
              <a:rPr lang="en-US" sz="1600"/>
              <a:t>Sharing Session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2728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2841" y="1434874"/>
            <a:ext cx="839152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  <a:buSzPct val="100000"/>
            </a:pPr>
            <a:r>
              <a:rPr lang="en-US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 Model adalah </a:t>
            </a:r>
            <a:r>
              <a:rPr lang="en-US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kerangka</a:t>
            </a:r>
            <a:r>
              <a:rPr lang="en-US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r>
              <a:rPr lang="en-US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untuk </a:t>
            </a:r>
            <a:r>
              <a:rPr lang="en-US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menyajikan</a:t>
            </a:r>
            <a:r>
              <a:rPr lang="en-US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r>
              <a:rPr lang="en-US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mengungkapkan</a:t>
            </a:r>
            <a:r>
              <a:rPr lang="en-US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keterampilan</a:t>
            </a:r>
            <a:r>
              <a:rPr lang="en-US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pengetahuan</a:t>
            </a:r>
            <a:r>
              <a:rPr lang="en-US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US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pendekatan</a:t>
            </a:r>
            <a:r>
              <a:rPr lang="en-US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situasi</a:t>
            </a:r>
            <a:r>
              <a:rPr lang="en-US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tempat </a:t>
            </a:r>
            <a:r>
              <a:rPr lang="en-US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endParaRPr lang="en-US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325975" y="2522739"/>
            <a:ext cx="6310430" cy="73152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spcAft>
                <a:spcPts val="300"/>
              </a:spcAft>
              <a:buClr>
                <a:srgbClr val="000066"/>
              </a:buClr>
              <a:buSzPct val="100000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SITUASI atau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konteks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spesifiknya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325975" y="3357584"/>
            <a:ext cx="6310430" cy="73152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spcAft>
                <a:spcPts val="300"/>
              </a:spcAft>
              <a:buClr>
                <a:srgbClr val="000066"/>
              </a:buClr>
              <a:buSzPct val="100000"/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tanggung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jawab atau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tugas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Anda?</a:t>
            </a:r>
          </a:p>
          <a:p>
            <a:pPr algn="ctr" eaLnBrk="0" hangingPunct="0">
              <a:spcAft>
                <a:spcPts val="300"/>
              </a:spcAft>
              <a:buClr>
                <a:srgbClr val="000066"/>
              </a:buClr>
              <a:buSzPct val="100000"/>
            </a:pP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Tantangan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Anda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hadapi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325975" y="4182898"/>
            <a:ext cx="6310430" cy="731520"/>
          </a:xfrm>
          <a:prstGeom prst="rect">
            <a:avLst/>
          </a:prstGeom>
          <a:noFill/>
          <a:ln w="9525">
            <a:solidFill>
              <a:schemeClr val="accent5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fi-FI" sz="1600" dirty="0">
                <a:solidFill>
                  <a:srgbClr val="0076A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TINDAKAN apa yang Anda lakukan?</a:t>
            </a:r>
            <a:endParaRPr lang="en-US" sz="1600" dirty="0">
              <a:solidFill>
                <a:srgbClr val="0076A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entagon 12"/>
          <p:cNvSpPr/>
          <p:nvPr/>
        </p:nvSpPr>
        <p:spPr bwMode="auto">
          <a:xfrm>
            <a:off x="1062841" y="2521630"/>
            <a:ext cx="1771073" cy="640080"/>
          </a:xfrm>
          <a:prstGeom prst="homePlate">
            <a:avLst>
              <a:gd name="adj" fmla="val 33575"/>
            </a:avLst>
          </a:prstGeom>
          <a:solidFill>
            <a:schemeClr val="bg1">
              <a:lumMod val="65000"/>
            </a:schemeClr>
          </a:solidFill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152" tIns="73152" rIns="73152" bIns="73152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CA" b="1" dirty="0" err="1">
                <a:solidFill>
                  <a:srgbClr val="FFFFFF"/>
                </a:solidFill>
              </a:rPr>
              <a:t>Situasi</a:t>
            </a:r>
            <a:endParaRPr lang="en-CA" b="1" dirty="0">
              <a:solidFill>
                <a:srgbClr val="FFFFFF"/>
              </a:solidFill>
            </a:endParaRPr>
          </a:p>
        </p:txBody>
      </p:sp>
      <p:sp>
        <p:nvSpPr>
          <p:cNvPr id="14" name="Pentagon 13"/>
          <p:cNvSpPr/>
          <p:nvPr/>
        </p:nvSpPr>
        <p:spPr bwMode="auto">
          <a:xfrm>
            <a:off x="1062841" y="3338522"/>
            <a:ext cx="1771073" cy="640080"/>
          </a:xfrm>
          <a:prstGeom prst="homePlate">
            <a:avLst>
              <a:gd name="adj" fmla="val 33575"/>
            </a:avLst>
          </a:prstGeom>
          <a:solidFill>
            <a:schemeClr val="accent2"/>
          </a:solidFill>
          <a:ln w="63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152" tIns="73152" rIns="73152" bIns="73152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CA" b="1" dirty="0" err="1">
                <a:solidFill>
                  <a:srgbClr val="FFFFFF"/>
                </a:solidFill>
              </a:rPr>
              <a:t>Tugas</a:t>
            </a:r>
            <a:endParaRPr lang="en-CA" b="1" dirty="0">
              <a:solidFill>
                <a:srgbClr val="FFFFFF"/>
              </a:solidFill>
            </a:endParaRPr>
          </a:p>
        </p:txBody>
      </p:sp>
      <p:sp>
        <p:nvSpPr>
          <p:cNvPr id="15" name="Pentagon 14"/>
          <p:cNvSpPr/>
          <p:nvPr/>
        </p:nvSpPr>
        <p:spPr bwMode="auto">
          <a:xfrm>
            <a:off x="1030257" y="4173367"/>
            <a:ext cx="1771073" cy="640080"/>
          </a:xfrm>
          <a:prstGeom prst="homePlate">
            <a:avLst>
              <a:gd name="adj" fmla="val 33575"/>
            </a:avLst>
          </a:prstGeom>
          <a:solidFill>
            <a:schemeClr val="accent5"/>
          </a:solidFill>
          <a:ln w="63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152" tIns="73152" rIns="73152" bIns="73152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CA" b="1" dirty="0" err="1">
                <a:solidFill>
                  <a:srgbClr val="FFFFFF"/>
                </a:solidFill>
              </a:rPr>
              <a:t>Aksi</a:t>
            </a:r>
            <a:endParaRPr lang="en-CA" b="1" dirty="0">
              <a:solidFill>
                <a:srgbClr val="FFFFFF"/>
              </a:solidFill>
            </a:endParaRP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3325975" y="5011287"/>
            <a:ext cx="6310430" cy="73152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Apakah </a:t>
            </a:r>
            <a:r>
              <a:rPr lang="en-US" dirty="0" err="1">
                <a:solidFill>
                  <a:srgbClr val="000000"/>
                </a:solidFill>
              </a:rPr>
              <a:t>hasilnya</a:t>
            </a:r>
            <a:r>
              <a:rPr lang="en-US" dirty="0">
                <a:solidFill>
                  <a:srgbClr val="000000"/>
                </a:solidFill>
              </a:rPr>
              <a:t>? </a:t>
            </a:r>
            <a:r>
              <a:rPr lang="en-US" dirty="0" err="1">
                <a:solidFill>
                  <a:srgbClr val="000000"/>
                </a:solidFill>
              </a:rPr>
              <a:t>Apa</a:t>
            </a:r>
            <a:r>
              <a:rPr lang="en-US" dirty="0">
                <a:solidFill>
                  <a:srgbClr val="000000"/>
                </a:solidFill>
              </a:rPr>
              <a:t> yang Anda </a:t>
            </a:r>
            <a:r>
              <a:rPr lang="en-US" dirty="0" err="1">
                <a:solidFill>
                  <a:srgbClr val="000000"/>
                </a:solidFill>
              </a:rPr>
              <a:t>pelajari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dari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pengalaman</a:t>
            </a:r>
            <a:r>
              <a:rPr lang="en-US" dirty="0">
                <a:solidFill>
                  <a:srgbClr val="000000"/>
                </a:solidFill>
              </a:rPr>
              <a:t> ini?</a:t>
            </a:r>
          </a:p>
        </p:txBody>
      </p:sp>
      <p:sp>
        <p:nvSpPr>
          <p:cNvPr id="17" name="Pentagon 16"/>
          <p:cNvSpPr/>
          <p:nvPr/>
        </p:nvSpPr>
        <p:spPr bwMode="auto">
          <a:xfrm>
            <a:off x="1030256" y="5008212"/>
            <a:ext cx="1771073" cy="640080"/>
          </a:xfrm>
          <a:prstGeom prst="homePlate">
            <a:avLst>
              <a:gd name="adj" fmla="val 33575"/>
            </a:avLst>
          </a:prstGeom>
          <a:solidFill>
            <a:schemeClr val="tx1">
              <a:lumMod val="95000"/>
              <a:lumOff val="5000"/>
            </a:schemeClr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3152" tIns="73152" rIns="73152" bIns="73152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CA" b="1" dirty="0">
                <a:solidFill>
                  <a:srgbClr val="FFFFFF"/>
                </a:solidFill>
              </a:rPr>
              <a:t>Hasil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 bwMode="gray">
          <a:xfrm>
            <a:off x="1062841" y="344058"/>
            <a:ext cx="8391525" cy="6921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 Model Methodology</a:t>
            </a:r>
          </a:p>
        </p:txBody>
      </p:sp>
    </p:spTree>
    <p:extLst>
      <p:ext uri="{BB962C8B-B14F-4D97-AF65-F5344CB8AC3E}">
        <p14:creationId xmlns:p14="http://schemas.microsoft.com/office/powerpoint/2010/main" val="93730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36345"/>
            <a:ext cx="9361815" cy="1320800"/>
          </a:xfrm>
        </p:spPr>
        <p:txBody>
          <a:bodyPr/>
          <a:lstStyle/>
          <a:p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Silakan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pilih 4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teratas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Anda cari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selama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wawancara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kerja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2290813"/>
            <a:ext cx="4308552" cy="76039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b="1" dirty="0" err="1"/>
              <a:t>Kandidat</a:t>
            </a:r>
            <a:r>
              <a:rPr lang="en-US" b="1" dirty="0"/>
              <a:t> </a:t>
            </a:r>
            <a:r>
              <a:rPr lang="en-US" b="1" dirty="0" err="1"/>
              <a:t>mempunyai</a:t>
            </a:r>
            <a:r>
              <a:rPr lang="en-US" b="1" dirty="0"/>
              <a:t> </a:t>
            </a:r>
            <a:r>
              <a:rPr lang="en-US" b="1" dirty="0" err="1"/>
              <a:t>pemahaman</a:t>
            </a:r>
            <a:r>
              <a:rPr lang="en-US" b="1" dirty="0"/>
              <a:t> tentang </a:t>
            </a:r>
            <a:r>
              <a:rPr lang="en-US" b="1" dirty="0" err="1"/>
              <a:t>perusahaan</a:t>
            </a:r>
            <a:r>
              <a:rPr lang="en-US" b="1" dirty="0"/>
              <a:t> / </a:t>
            </a:r>
            <a:r>
              <a:rPr lang="en-US" b="1" dirty="0" err="1"/>
              <a:t>perusahaan</a:t>
            </a:r>
            <a:r>
              <a:rPr lang="en-US" b="1" dirty="0"/>
              <a:t> dan </a:t>
            </a:r>
            <a:r>
              <a:rPr lang="en-US" b="1" dirty="0" err="1"/>
              <a:t>apa</a:t>
            </a:r>
            <a:r>
              <a:rPr lang="en-US" b="1" dirty="0"/>
              <a:t> yang </a:t>
            </a:r>
            <a:r>
              <a:rPr lang="en-US" b="1" dirty="0" err="1"/>
              <a:t>dilakukannya</a:t>
            </a:r>
            <a:endParaRPr lang="en-US" b="1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5730597" y="2290815"/>
            <a:ext cx="4308552" cy="76039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b="1" dirty="0"/>
              <a:t>Kandidat memiliki tujuan dan arah karir</a:t>
            </a:r>
            <a:endParaRPr lang="en-US" b="1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677334" y="3362426"/>
            <a:ext cx="4308552" cy="77964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b="1" dirty="0"/>
              <a:t>Kandidat menunjukkan ambisi dan semangat</a:t>
            </a:r>
            <a:endParaRPr lang="en-US" b="1" dirty="0"/>
          </a:p>
        </p:txBody>
      </p:sp>
      <p:sp>
        <p:nvSpPr>
          <p:cNvPr id="18" name="Content Placeholder 3"/>
          <p:cNvSpPr txBox="1">
            <a:spLocks/>
          </p:cNvSpPr>
          <p:nvPr/>
        </p:nvSpPr>
        <p:spPr>
          <a:xfrm>
            <a:off x="5730597" y="3362426"/>
            <a:ext cx="4308552" cy="77964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/>
              <a:t>Kandidat</a:t>
            </a:r>
            <a:r>
              <a:rPr lang="en-US" b="1" dirty="0"/>
              <a:t> </a:t>
            </a:r>
            <a:r>
              <a:rPr lang="en-US" b="1" dirty="0" err="1"/>
              <a:t>menunjukkan</a:t>
            </a:r>
            <a:r>
              <a:rPr lang="en-US" b="1" dirty="0"/>
              <a:t> </a:t>
            </a:r>
            <a:r>
              <a:rPr lang="en-US" b="1" dirty="0" err="1"/>
              <a:t>kemampuan</a:t>
            </a:r>
            <a:r>
              <a:rPr lang="en-US" b="1" dirty="0"/>
              <a:t> </a:t>
            </a:r>
            <a:r>
              <a:rPr lang="en-US" b="1" dirty="0" err="1"/>
              <a:t>kepemimpinan</a:t>
            </a:r>
            <a:endParaRPr lang="en-US" b="1" dirty="0"/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677334" y="4453289"/>
            <a:ext cx="4308552" cy="86948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/>
              <a:t>Kandidat</a:t>
            </a:r>
            <a:r>
              <a:rPr lang="en-US" sz="1600" b="1" dirty="0"/>
              <a:t> </a:t>
            </a:r>
            <a:r>
              <a:rPr lang="en-US" sz="1600" b="1" dirty="0" err="1"/>
              <a:t>menunjukkan</a:t>
            </a:r>
            <a:r>
              <a:rPr lang="en-US" sz="1600" b="1" dirty="0"/>
              <a:t> </a:t>
            </a:r>
            <a:r>
              <a:rPr lang="en-US" sz="1600" b="1" dirty="0" err="1"/>
              <a:t>kepercayaan</a:t>
            </a:r>
            <a:r>
              <a:rPr lang="en-US" sz="1600" b="1" dirty="0"/>
              <a:t> </a:t>
            </a:r>
            <a:r>
              <a:rPr lang="en-US" sz="1600" b="1" dirty="0" err="1"/>
              <a:t>diri</a:t>
            </a:r>
            <a:r>
              <a:rPr lang="en-US" sz="1600" b="1" dirty="0"/>
              <a:t> tentang siapa mereka dan </a:t>
            </a:r>
            <a:r>
              <a:rPr lang="en-US" sz="1600" b="1" dirty="0" err="1"/>
              <a:t>apa</a:t>
            </a:r>
            <a:r>
              <a:rPr lang="en-US" sz="1600" b="1" dirty="0"/>
              <a:t> yang mereka </a:t>
            </a:r>
            <a:r>
              <a:rPr lang="en-US" sz="1600" b="1" dirty="0" err="1"/>
              <a:t>bawa</a:t>
            </a:r>
            <a:r>
              <a:rPr lang="en-US" sz="1600" b="1" dirty="0"/>
              <a:t> ke </a:t>
            </a:r>
            <a:r>
              <a:rPr lang="en-US" sz="1600" b="1" dirty="0" err="1"/>
              <a:t>perusahaan</a:t>
            </a:r>
            <a:endParaRPr lang="en-US" sz="1600" b="1" dirty="0"/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677334" y="5661260"/>
            <a:ext cx="4308552" cy="77964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b="1" dirty="0"/>
              <a:t>Kandidat mampu melaksanakan penilaian etis dan integritas</a:t>
            </a:r>
            <a:endParaRPr lang="en-US" b="1" dirty="0"/>
          </a:p>
        </p:txBody>
      </p:sp>
      <p:sp>
        <p:nvSpPr>
          <p:cNvPr id="21" name="Content Placeholder 3"/>
          <p:cNvSpPr txBox="1">
            <a:spLocks/>
          </p:cNvSpPr>
          <p:nvPr/>
        </p:nvSpPr>
        <p:spPr>
          <a:xfrm>
            <a:off x="5730597" y="4453288"/>
            <a:ext cx="4308552" cy="86948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err="1"/>
              <a:t>Sikap</a:t>
            </a:r>
            <a:r>
              <a:rPr lang="en-US" b="1" dirty="0"/>
              <a:t> </a:t>
            </a:r>
            <a:r>
              <a:rPr lang="en-US" b="1" dirty="0" err="1"/>
              <a:t>kandidat</a:t>
            </a:r>
            <a:r>
              <a:rPr lang="en-US" b="1" dirty="0"/>
              <a:t> dan </a:t>
            </a:r>
            <a:r>
              <a:rPr lang="en-US" b="1" dirty="0" err="1"/>
              <a:t>bahasa</a:t>
            </a:r>
            <a:r>
              <a:rPr lang="en-US" b="1" dirty="0"/>
              <a:t> </a:t>
            </a:r>
            <a:r>
              <a:rPr lang="en-US" b="1" dirty="0" err="1"/>
              <a:t>tubuh</a:t>
            </a:r>
            <a:endParaRPr lang="en-US" b="1" dirty="0"/>
          </a:p>
        </p:txBody>
      </p:sp>
      <p:sp>
        <p:nvSpPr>
          <p:cNvPr id="22" name="Content Placeholder 3"/>
          <p:cNvSpPr txBox="1">
            <a:spLocks/>
          </p:cNvSpPr>
          <p:nvPr/>
        </p:nvSpPr>
        <p:spPr>
          <a:xfrm>
            <a:off x="5730597" y="5661260"/>
            <a:ext cx="4308552" cy="77964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 err="1"/>
              <a:t>Kemampuan</a:t>
            </a:r>
            <a:r>
              <a:rPr lang="en-US" sz="1600" b="1" dirty="0"/>
              <a:t> </a:t>
            </a:r>
            <a:r>
              <a:rPr lang="en-US" sz="1600" b="1" dirty="0" err="1"/>
              <a:t>kandidat</a:t>
            </a:r>
            <a:r>
              <a:rPr lang="en-US" sz="1600" b="1" dirty="0"/>
              <a:t> untuk </a:t>
            </a:r>
            <a:r>
              <a:rPr lang="en-US" sz="1600" b="1" dirty="0" err="1"/>
              <a:t>berkomunikasi</a:t>
            </a:r>
            <a:r>
              <a:rPr lang="en-US" sz="1600" b="1" dirty="0"/>
              <a:t> dalam </a:t>
            </a:r>
            <a:r>
              <a:rPr lang="en-US" sz="1600" b="1" dirty="0" err="1"/>
              <a:t>bahasa</a:t>
            </a:r>
            <a:r>
              <a:rPr lang="en-US" sz="1600" b="1" dirty="0"/>
              <a:t> Inggris</a:t>
            </a:r>
          </a:p>
        </p:txBody>
      </p:sp>
    </p:spTree>
    <p:extLst>
      <p:ext uri="{BB962C8B-B14F-4D97-AF65-F5344CB8AC3E}">
        <p14:creationId xmlns:p14="http://schemas.microsoft.com/office/powerpoint/2010/main" val="3058523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833" y="448953"/>
            <a:ext cx="8183960" cy="5897928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 flipH="1">
            <a:off x="6936606" y="4490334"/>
            <a:ext cx="1244868" cy="574307"/>
          </a:xfrm>
          <a:prstGeom prst="wedgeEllipseCallout">
            <a:avLst>
              <a:gd name="adj1" fmla="val 64818"/>
              <a:gd name="adj2" fmla="val 52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63.64%</a:t>
            </a:r>
          </a:p>
        </p:txBody>
      </p:sp>
      <p:sp>
        <p:nvSpPr>
          <p:cNvPr id="8" name="Oval Callout 7"/>
          <p:cNvSpPr/>
          <p:nvPr/>
        </p:nvSpPr>
        <p:spPr>
          <a:xfrm flipH="1">
            <a:off x="7897526" y="3660281"/>
            <a:ext cx="1341121" cy="589295"/>
          </a:xfrm>
          <a:prstGeom prst="wedgeEllipseCallout">
            <a:avLst>
              <a:gd name="adj1" fmla="val 64818"/>
              <a:gd name="adj2" fmla="val 52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78.18%</a:t>
            </a:r>
            <a:endParaRPr lang="en-US" b="1" dirty="0"/>
          </a:p>
        </p:txBody>
      </p:sp>
      <p:sp>
        <p:nvSpPr>
          <p:cNvPr id="9" name="Oval Callout 8"/>
          <p:cNvSpPr/>
          <p:nvPr/>
        </p:nvSpPr>
        <p:spPr>
          <a:xfrm flipH="1">
            <a:off x="7764378" y="2758588"/>
            <a:ext cx="1167866" cy="660935"/>
          </a:xfrm>
          <a:prstGeom prst="wedgeEllipseCallout">
            <a:avLst>
              <a:gd name="adj1" fmla="val 64818"/>
              <a:gd name="adj2" fmla="val 52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76.36%</a:t>
            </a:r>
          </a:p>
        </p:txBody>
      </p:sp>
      <p:sp>
        <p:nvSpPr>
          <p:cNvPr id="10" name="Oval Callout 9"/>
          <p:cNvSpPr/>
          <p:nvPr/>
        </p:nvSpPr>
        <p:spPr>
          <a:xfrm flipH="1">
            <a:off x="6599719" y="1562976"/>
            <a:ext cx="1259307" cy="660935"/>
          </a:xfrm>
          <a:prstGeom prst="wedgeEllipseCallout">
            <a:avLst>
              <a:gd name="adj1" fmla="val 64818"/>
              <a:gd name="adj2" fmla="val 524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58.18%</a:t>
            </a:r>
          </a:p>
        </p:txBody>
      </p:sp>
    </p:spTree>
    <p:extLst>
      <p:ext uri="{BB962C8B-B14F-4D97-AF65-F5344CB8AC3E}">
        <p14:creationId xmlns:p14="http://schemas.microsoft.com/office/powerpoint/2010/main" val="543026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437" y="96831"/>
            <a:ext cx="10608290" cy="978851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Silakan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pilih 4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tindakan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dilakukan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kandidat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selama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wawancara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menurut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mengganggu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982" y="1693688"/>
            <a:ext cx="9737201" cy="47741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75982" y="1722921"/>
            <a:ext cx="2670216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Menampilkan</a:t>
            </a:r>
            <a:r>
              <a:rPr lang="en-US" dirty="0"/>
              <a:t> rasa kurang </a:t>
            </a:r>
            <a:r>
              <a:rPr lang="en-US" dirty="0" err="1"/>
              <a:t>percaya</a:t>
            </a:r>
            <a:r>
              <a:rPr lang="en-US" dirty="0"/>
              <a:t> </a:t>
            </a:r>
            <a:r>
              <a:rPr lang="en-US" dirty="0" err="1"/>
              <a:t>diri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325158" y="4361087"/>
            <a:ext cx="3186853" cy="8959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Berpakaian</a:t>
            </a:r>
            <a:r>
              <a:rPr lang="en-US" dirty="0"/>
              <a:t> tidak </a:t>
            </a:r>
            <a:r>
              <a:rPr lang="en-US" dirty="0" err="1"/>
              <a:t>tepat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797960" y="1725571"/>
            <a:ext cx="2670217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Gagal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penampilan</a:t>
            </a:r>
            <a:r>
              <a:rPr lang="en-US" dirty="0"/>
              <a:t> </a:t>
            </a:r>
            <a:r>
              <a:rPr lang="en-US" dirty="0" err="1"/>
              <a:t>profesional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325158" y="5572670"/>
            <a:ext cx="3186854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Tampil</a:t>
            </a:r>
            <a:r>
              <a:rPr lang="en-US" dirty="0"/>
              <a:t> </a:t>
            </a:r>
            <a:r>
              <a:rPr lang="en-US" dirty="0" err="1"/>
              <a:t>sombong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919939" y="1717005"/>
            <a:ext cx="2712181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buruk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863282" y="4361087"/>
            <a:ext cx="3195587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telepon</a:t>
            </a:r>
            <a:r>
              <a:rPr lang="en-US" dirty="0"/>
              <a:t> </a:t>
            </a:r>
            <a:r>
              <a:rPr lang="en-US" dirty="0" err="1"/>
              <a:t>seluler</a:t>
            </a:r>
            <a:r>
              <a:rPr lang="en-US" dirty="0"/>
              <a:t> atau SMS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wawancara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75982" y="3016116"/>
            <a:ext cx="2670216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Berfokus</a:t>
            </a:r>
            <a:r>
              <a:rPr lang="en-US" dirty="0"/>
              <a:t> pada </a:t>
            </a:r>
            <a:r>
              <a:rPr lang="en-US" dirty="0" err="1"/>
              <a:t>gaji</a:t>
            </a:r>
            <a:r>
              <a:rPr lang="en-US" dirty="0"/>
              <a:t> &amp; </a:t>
            </a:r>
            <a:r>
              <a:rPr lang="en-US" dirty="0" err="1"/>
              <a:t>tunjangan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pekerjaan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797960" y="3016115"/>
            <a:ext cx="2670217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Terlambat</a:t>
            </a:r>
            <a:r>
              <a:rPr lang="en-US" dirty="0"/>
              <a:t> atau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dini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918585" y="3016114"/>
            <a:ext cx="2713535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Terlalu</a:t>
            </a:r>
            <a:r>
              <a:rPr lang="en-US" dirty="0"/>
              <a:t> Banyak </a:t>
            </a:r>
            <a:r>
              <a:rPr lang="en-US" dirty="0" err="1"/>
              <a:t>Bicara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863282" y="5591920"/>
            <a:ext cx="3195587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Menyalahkan orang lain atas kesalahan mereka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10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8309" y="573590"/>
            <a:ext cx="6902160" cy="6091907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 flipH="1">
            <a:off x="7063336" y="1376413"/>
            <a:ext cx="1252889" cy="652914"/>
          </a:xfrm>
          <a:prstGeom prst="wedgeEllipseCallout">
            <a:avLst>
              <a:gd name="adj1" fmla="val 64818"/>
              <a:gd name="adj2" fmla="val 5240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81.82%</a:t>
            </a:r>
          </a:p>
        </p:txBody>
      </p:sp>
      <p:sp>
        <p:nvSpPr>
          <p:cNvPr id="10" name="Oval Callout 9"/>
          <p:cNvSpPr/>
          <p:nvPr/>
        </p:nvSpPr>
        <p:spPr>
          <a:xfrm flipH="1">
            <a:off x="5925065" y="4831881"/>
            <a:ext cx="1252889" cy="677089"/>
          </a:xfrm>
          <a:prstGeom prst="wedgeEllipseCallout">
            <a:avLst>
              <a:gd name="adj1" fmla="val 64818"/>
              <a:gd name="adj2" fmla="val 5240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63.64%</a:t>
            </a:r>
            <a:endParaRPr lang="en-US" sz="1400" dirty="0"/>
          </a:p>
        </p:txBody>
      </p:sp>
      <p:sp>
        <p:nvSpPr>
          <p:cNvPr id="12" name="Oval Callout 11"/>
          <p:cNvSpPr/>
          <p:nvPr/>
        </p:nvSpPr>
        <p:spPr>
          <a:xfrm flipH="1">
            <a:off x="5925065" y="3752247"/>
            <a:ext cx="1252889" cy="677089"/>
          </a:xfrm>
          <a:prstGeom prst="wedgeEllipseCallout">
            <a:avLst>
              <a:gd name="adj1" fmla="val 64818"/>
              <a:gd name="adj2" fmla="val 5240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63.64%</a:t>
            </a:r>
            <a:endParaRPr lang="en-US" sz="1400" dirty="0"/>
          </a:p>
        </p:txBody>
      </p:sp>
      <p:sp>
        <p:nvSpPr>
          <p:cNvPr id="13" name="Oval Callout 12"/>
          <p:cNvSpPr/>
          <p:nvPr/>
        </p:nvSpPr>
        <p:spPr>
          <a:xfrm flipH="1">
            <a:off x="5990834" y="5678905"/>
            <a:ext cx="1252889" cy="571154"/>
          </a:xfrm>
          <a:prstGeom prst="wedgeEllipseCallout">
            <a:avLst>
              <a:gd name="adj1" fmla="val 64818"/>
              <a:gd name="adj2" fmla="val 5240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60%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45555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199" y="4571999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Mari </a:t>
            </a:r>
            <a:r>
              <a:rPr lang="en-US" sz="48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Berlatih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404371"/>
              </p:ext>
            </p:extLst>
          </p:nvPr>
        </p:nvGraphicFramePr>
        <p:xfrm>
          <a:off x="1600201" y="856674"/>
          <a:ext cx="7625162" cy="314821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625162">
                  <a:extLst>
                    <a:ext uri="{9D8B030D-6E8A-4147-A177-3AD203B41FA5}">
                      <a16:colId xmlns:a16="http://schemas.microsoft.com/office/drawing/2014/main" val="3543007106"/>
                    </a:ext>
                  </a:extLst>
                </a:gridCol>
              </a:tblGrid>
              <a:tr h="348696">
                <a:tc>
                  <a:txBody>
                    <a:bodyPr/>
                    <a:lstStyle/>
                    <a:p>
                      <a:pPr algn="ctr"/>
                      <a:r>
                        <a:rPr lang="en-US" sz="15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Pertanyaan</a:t>
                      </a:r>
                    </a:p>
                  </a:txBody>
                  <a:tcPr marL="79629" marR="79629" marT="39814" marB="39814"/>
                </a:tc>
                <a:extLst>
                  <a:ext uri="{0D108BD9-81ED-4DB2-BD59-A6C34878D82A}">
                    <a16:rowId xmlns:a16="http://schemas.microsoft.com/office/drawing/2014/main" val="1365062587"/>
                  </a:ext>
                </a:extLst>
              </a:tr>
              <a:tr h="584476">
                <a:tc>
                  <a:txBody>
                    <a:bodyPr/>
                    <a:lstStyle/>
                    <a:p>
                      <a:r>
                        <a:rPr lang="en-US" sz="150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Jelaskan situasi di mana Anda menggunakan keterampilan kepemimpinan Anda untuk memecahkan masalah</a:t>
                      </a:r>
                      <a:endParaRPr lang="en-US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629" marR="79629" marT="39814" marB="39814"/>
                </a:tc>
                <a:extLst>
                  <a:ext uri="{0D108BD9-81ED-4DB2-BD59-A6C34878D82A}">
                    <a16:rowId xmlns:a16="http://schemas.microsoft.com/office/drawing/2014/main" val="2935384774"/>
                  </a:ext>
                </a:extLst>
              </a:tr>
              <a:tr h="348696">
                <a:tc>
                  <a:txBody>
                    <a:bodyPr/>
                    <a:lstStyle/>
                    <a:p>
                      <a:r>
                        <a:rPr lang="en-US" sz="150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Ceritakan tentang sesuatu yang Anda capai yang Anda banggakan.</a:t>
                      </a:r>
                      <a:endParaRPr lang="en-US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629" marR="79629" marT="39814" marB="39814"/>
                </a:tc>
                <a:extLst>
                  <a:ext uri="{0D108BD9-81ED-4DB2-BD59-A6C34878D82A}">
                    <a16:rowId xmlns:a16="http://schemas.microsoft.com/office/drawing/2014/main" val="339745025"/>
                  </a:ext>
                </a:extLst>
              </a:tr>
              <a:tr h="584476">
                <a:tc>
                  <a:txBody>
                    <a:bodyPr/>
                    <a:lstStyle/>
                    <a:p>
                      <a:r>
                        <a:rPr lang="en-US" sz="150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Berikan contoh tujuan yang Anda capai dan beri tahu saya bagaimana Anda mencapainya.</a:t>
                      </a:r>
                      <a:endParaRPr lang="en-US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629" marR="79629" marT="39814" marB="39814"/>
                </a:tc>
                <a:extLst>
                  <a:ext uri="{0D108BD9-81ED-4DB2-BD59-A6C34878D82A}">
                    <a16:rowId xmlns:a16="http://schemas.microsoft.com/office/drawing/2014/main" val="2168424607"/>
                  </a:ext>
                </a:extLst>
              </a:tr>
              <a:tr h="348696">
                <a:tc>
                  <a:txBody>
                    <a:bodyPr/>
                    <a:lstStyle/>
                    <a:p>
                      <a:r>
                        <a:rPr lang="en-US" sz="150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Berikan contoh bagaimana Anda bekerja dalam tim.</a:t>
                      </a:r>
                      <a:endParaRPr lang="en-US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629" marR="79629" marT="39814" marB="39814"/>
                </a:tc>
                <a:extLst>
                  <a:ext uri="{0D108BD9-81ED-4DB2-BD59-A6C34878D82A}">
                    <a16:rowId xmlns:a16="http://schemas.microsoft.com/office/drawing/2014/main" val="1594113536"/>
                  </a:ext>
                </a:extLst>
              </a:tr>
              <a:tr h="584476">
                <a:tc>
                  <a:txBody>
                    <a:bodyPr/>
                    <a:lstStyle/>
                    <a:p>
                      <a:r>
                        <a:rPr lang="en-US" sz="150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Ceritakan tentang kesalahan yang Anda buat di sekolah atau tempat kerja, dan apa yang Anda pelajari darinya.</a:t>
                      </a:r>
                      <a:endParaRPr lang="en-US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629" marR="79629" marT="39814" marB="39814"/>
                </a:tc>
                <a:extLst>
                  <a:ext uri="{0D108BD9-81ED-4DB2-BD59-A6C34878D82A}">
                    <a16:rowId xmlns:a16="http://schemas.microsoft.com/office/drawing/2014/main" val="400917210"/>
                  </a:ext>
                </a:extLst>
              </a:tr>
              <a:tr h="348696">
                <a:tc>
                  <a:txBody>
                    <a:bodyPr/>
                    <a:lstStyle/>
                    <a:p>
                      <a:r>
                        <a:rPr lang="pt-BR" sz="1500" b="0" u="none" strike="noStrike" kern="1200">
                          <a:solidFill>
                            <a:schemeClr val="dk1"/>
                          </a:solidFill>
                          <a:effectLst/>
                        </a:rPr>
                        <a:t>Mengapa Anda memilih perguruan tinggi atau universitas Anda?</a:t>
                      </a:r>
                      <a:endParaRPr lang="en-US" sz="15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629" marR="79629" marT="39814" marB="39814"/>
                </a:tc>
                <a:extLst>
                  <a:ext uri="{0D108BD9-81ED-4DB2-BD59-A6C34878D82A}">
                    <a16:rowId xmlns:a16="http://schemas.microsoft.com/office/drawing/2014/main" val="4220689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4871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3815"/>
          </a:xfrm>
        </p:spPr>
        <p:txBody>
          <a:bodyPr/>
          <a:lstStyle/>
          <a:p>
            <a:r>
              <a:rPr lang="en-US" dirty="0"/>
              <a:t>Career Advices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36147" y="1543739"/>
            <a:ext cx="3141584" cy="1454824"/>
          </a:xfrm>
          <a:prstGeom prst="wedgeRound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57520" y="1668147"/>
            <a:ext cx="2735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dirty="0" err="1"/>
              <a:t>Bekerja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, </a:t>
            </a:r>
            <a:r>
              <a:rPr lang="en-US" dirty="0" err="1"/>
              <a:t>bertanya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tidak </a:t>
            </a:r>
            <a:r>
              <a:rPr lang="en-US" dirty="0" err="1"/>
              <a:t>yakin</a:t>
            </a:r>
            <a:r>
              <a:rPr lang="en-US" dirty="0"/>
              <a:t>, jangan pernah </a:t>
            </a:r>
            <a:r>
              <a:rPr lang="en-US" dirty="0" err="1"/>
              <a:t>berasumsi</a:t>
            </a:r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4314079" y="1390849"/>
            <a:ext cx="3163146" cy="1210476"/>
          </a:xfrm>
          <a:prstGeom prst="wedgeRound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4303825" y="2900456"/>
            <a:ext cx="3201647" cy="1454824"/>
          </a:xfrm>
          <a:prstGeom prst="wedgeRound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ular Callout 10"/>
          <p:cNvSpPr/>
          <p:nvPr/>
        </p:nvSpPr>
        <p:spPr>
          <a:xfrm>
            <a:off x="8158448" y="2601325"/>
            <a:ext cx="1679013" cy="988849"/>
          </a:xfrm>
          <a:prstGeom prst="wedgeRound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229955" y="2779314"/>
            <a:ext cx="16075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Jadilah</a:t>
            </a:r>
            <a:r>
              <a:rPr lang="en-US" sz="2000" b="1" dirty="0"/>
              <a:t> </a:t>
            </a:r>
            <a:r>
              <a:rPr lang="en-US" sz="2000" b="1" dirty="0" err="1"/>
              <a:t>rendah</a:t>
            </a:r>
            <a:r>
              <a:rPr lang="en-US" sz="2000" b="1" dirty="0"/>
              <a:t> </a:t>
            </a:r>
            <a:r>
              <a:rPr lang="en-US" sz="2000" b="1" dirty="0" err="1"/>
              <a:t>hati</a:t>
            </a:r>
            <a:endParaRPr lang="en-US" sz="2000" b="1" dirty="0"/>
          </a:p>
        </p:txBody>
      </p:sp>
      <p:sp>
        <p:nvSpPr>
          <p:cNvPr id="13" name="Rectangle 12"/>
          <p:cNvSpPr/>
          <p:nvPr/>
        </p:nvSpPr>
        <p:spPr>
          <a:xfrm>
            <a:off x="4392506" y="3095750"/>
            <a:ext cx="30062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333E48"/>
                </a:solidFill>
                <a:latin typeface="National2"/>
              </a:rPr>
              <a:t>Bersemangat</a:t>
            </a:r>
            <a:r>
              <a:rPr lang="en-US" dirty="0">
                <a:solidFill>
                  <a:srgbClr val="333E48"/>
                </a:solidFill>
                <a:latin typeface="National2"/>
              </a:rPr>
              <a:t> dan </a:t>
            </a:r>
            <a:r>
              <a:rPr lang="en-US" dirty="0" err="1">
                <a:solidFill>
                  <a:srgbClr val="333E48"/>
                </a:solidFill>
                <a:latin typeface="National2"/>
              </a:rPr>
              <a:t>berpengetahuan</a:t>
            </a:r>
            <a:r>
              <a:rPr lang="en-US" dirty="0">
                <a:solidFill>
                  <a:srgbClr val="333E48"/>
                </a:solidFill>
                <a:latin typeface="National2"/>
              </a:rPr>
              <a:t> </a:t>
            </a:r>
            <a:r>
              <a:rPr lang="en-US" dirty="0" err="1">
                <a:solidFill>
                  <a:srgbClr val="333E48"/>
                </a:solidFill>
                <a:latin typeface="National2"/>
              </a:rPr>
              <a:t>luas</a:t>
            </a:r>
            <a:r>
              <a:rPr lang="en-US" dirty="0">
                <a:solidFill>
                  <a:srgbClr val="333E48"/>
                </a:solidFill>
                <a:latin typeface="National2"/>
              </a:rPr>
              <a:t> tentang </a:t>
            </a:r>
            <a:r>
              <a:rPr lang="en-US" dirty="0" err="1">
                <a:solidFill>
                  <a:srgbClr val="333E48"/>
                </a:solidFill>
                <a:latin typeface="National2"/>
              </a:rPr>
              <a:t>tugas</a:t>
            </a:r>
            <a:r>
              <a:rPr lang="en-US" dirty="0">
                <a:solidFill>
                  <a:srgbClr val="333E48"/>
                </a:solidFill>
                <a:latin typeface="National2"/>
              </a:rPr>
              <a:t> yang Anda </a:t>
            </a:r>
            <a:r>
              <a:rPr lang="en-US" dirty="0" err="1">
                <a:solidFill>
                  <a:srgbClr val="333E48"/>
                </a:solidFill>
                <a:latin typeface="National2"/>
              </a:rPr>
              <a:t>berikan</a:t>
            </a:r>
            <a:r>
              <a:rPr lang="en-US" dirty="0">
                <a:solidFill>
                  <a:srgbClr val="333E48"/>
                </a:solidFill>
                <a:latin typeface="National2"/>
              </a:rPr>
              <a:t> di </a:t>
            </a:r>
            <a:r>
              <a:rPr lang="en-US" dirty="0" err="1">
                <a:solidFill>
                  <a:srgbClr val="333E48"/>
                </a:solidFill>
                <a:latin typeface="National2"/>
              </a:rPr>
              <a:t>pekerjaan</a:t>
            </a:r>
            <a:r>
              <a:rPr lang="en-US" dirty="0">
                <a:solidFill>
                  <a:srgbClr val="333E48"/>
                </a:solidFill>
                <a:latin typeface="National2"/>
              </a:rPr>
              <a:t> pertama Anda.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16718" y="3838444"/>
            <a:ext cx="2845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E48"/>
                </a:solidFill>
                <a:latin typeface="National2"/>
              </a:rPr>
              <a:t>Jangan </a:t>
            </a:r>
            <a:r>
              <a:rPr lang="en-US" dirty="0" err="1">
                <a:solidFill>
                  <a:srgbClr val="333E48"/>
                </a:solidFill>
                <a:latin typeface="National2"/>
              </a:rPr>
              <a:t>takut</a:t>
            </a:r>
            <a:r>
              <a:rPr lang="en-US" dirty="0">
                <a:solidFill>
                  <a:srgbClr val="333E48"/>
                </a:solidFill>
                <a:latin typeface="National2"/>
              </a:rPr>
              <a:t> </a:t>
            </a:r>
            <a:r>
              <a:rPr lang="en-US" dirty="0" err="1">
                <a:solidFill>
                  <a:srgbClr val="333E48"/>
                </a:solidFill>
                <a:latin typeface="National2"/>
              </a:rPr>
              <a:t>melakukan</a:t>
            </a:r>
            <a:r>
              <a:rPr lang="en-US" dirty="0">
                <a:solidFill>
                  <a:srgbClr val="333E48"/>
                </a:solidFill>
                <a:latin typeface="National2"/>
              </a:rPr>
              <a:t> </a:t>
            </a:r>
            <a:r>
              <a:rPr lang="en-US" dirty="0" err="1">
                <a:solidFill>
                  <a:srgbClr val="333E48"/>
                </a:solidFill>
                <a:latin typeface="National2"/>
              </a:rPr>
              <a:t>kesalahan</a:t>
            </a:r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677334" y="3659787"/>
            <a:ext cx="2768510" cy="895149"/>
          </a:xfrm>
          <a:prstGeom prst="wedgeRound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55255" y="1529358"/>
            <a:ext cx="2921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rgbClr val="333E48"/>
                </a:solidFill>
                <a:latin typeface="National2"/>
              </a:rPr>
              <a:t>Bersikaplah terbuka, sabar, dengarkan &amp; belajar dari orang lain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8221736" y="4554936"/>
            <a:ext cx="1340645" cy="787098"/>
          </a:xfrm>
          <a:prstGeom prst="wedgeRound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01191" y="4740980"/>
            <a:ext cx="9957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Aktiflah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677334" y="4914373"/>
            <a:ext cx="32571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solidFill>
                <a:srgbClr val="333E48"/>
              </a:solidFill>
              <a:latin typeface="National2"/>
            </a:endParaRPr>
          </a:p>
          <a:p>
            <a:pPr fontAlgn="t"/>
            <a:r>
              <a:rPr lang="en-US" dirty="0" err="1">
                <a:solidFill>
                  <a:srgbClr val="333E48"/>
                </a:solidFill>
                <a:latin typeface="National2"/>
              </a:rPr>
              <a:t>Bersemangat</a:t>
            </a:r>
            <a:r>
              <a:rPr lang="en-US" dirty="0">
                <a:solidFill>
                  <a:srgbClr val="333E48"/>
                </a:solidFill>
                <a:latin typeface="National2"/>
              </a:rPr>
              <a:t> dan </a:t>
            </a:r>
            <a:r>
              <a:rPr lang="en-US" dirty="0" err="1">
                <a:solidFill>
                  <a:srgbClr val="333E48"/>
                </a:solidFill>
                <a:latin typeface="National2"/>
              </a:rPr>
              <a:t>terdorong</a:t>
            </a:r>
            <a:r>
              <a:rPr lang="en-US" dirty="0">
                <a:solidFill>
                  <a:srgbClr val="333E48"/>
                </a:solidFill>
                <a:latin typeface="National2"/>
              </a:rPr>
              <a:t> untuk </a:t>
            </a:r>
            <a:r>
              <a:rPr lang="en-US" dirty="0" err="1">
                <a:solidFill>
                  <a:srgbClr val="333E48"/>
                </a:solidFill>
                <a:latin typeface="National2"/>
              </a:rPr>
              <a:t>belajar</a:t>
            </a:r>
            <a:r>
              <a:rPr lang="en-US" dirty="0">
                <a:solidFill>
                  <a:srgbClr val="333E48"/>
                </a:solidFill>
                <a:latin typeface="National2"/>
              </a:rPr>
              <a:t> </a:t>
            </a:r>
            <a:r>
              <a:rPr lang="en-US" dirty="0" err="1">
                <a:solidFill>
                  <a:srgbClr val="333E48"/>
                </a:solidFill>
                <a:latin typeface="National2"/>
              </a:rPr>
              <a:t>banyak</a:t>
            </a:r>
            <a:r>
              <a:rPr lang="en-US" dirty="0">
                <a:solidFill>
                  <a:srgbClr val="333E48"/>
                </a:solidFill>
                <a:latin typeface="National2"/>
              </a:rPr>
              <a:t> </a:t>
            </a:r>
            <a:r>
              <a:rPr lang="en-US" dirty="0" err="1">
                <a:solidFill>
                  <a:srgbClr val="333E48"/>
                </a:solidFill>
                <a:latin typeface="National2"/>
              </a:rPr>
              <a:t>hal</a:t>
            </a:r>
            <a:r>
              <a:rPr lang="en-US" dirty="0">
                <a:solidFill>
                  <a:srgbClr val="333E48"/>
                </a:solidFill>
                <a:latin typeface="National2"/>
              </a:rPr>
              <a:t> yang Anda bisa.</a:t>
            </a:r>
            <a:endParaRPr lang="en-US" b="0" i="0" u="none" strike="noStrike" dirty="0">
              <a:solidFill>
                <a:srgbClr val="333E48"/>
              </a:solidFill>
              <a:effectLst/>
              <a:latin typeface="National2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536147" y="5177674"/>
            <a:ext cx="3378141" cy="992710"/>
          </a:xfrm>
          <a:prstGeom prst="wedgeRound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32380" y="5147728"/>
            <a:ext cx="35133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dirty="0" err="1">
                <a:solidFill>
                  <a:srgbClr val="333E48"/>
                </a:solidFill>
                <a:latin typeface="National2"/>
              </a:rPr>
              <a:t>Miliki</a:t>
            </a:r>
            <a:r>
              <a:rPr lang="en-US" dirty="0">
                <a:solidFill>
                  <a:srgbClr val="333E48"/>
                </a:solidFill>
                <a:latin typeface="National2"/>
              </a:rPr>
              <a:t> </a:t>
            </a:r>
            <a:r>
              <a:rPr lang="en-US" dirty="0" err="1">
                <a:solidFill>
                  <a:srgbClr val="333E48"/>
                </a:solidFill>
                <a:latin typeface="National2"/>
              </a:rPr>
              <a:t>tujuan</a:t>
            </a:r>
            <a:r>
              <a:rPr lang="en-US" dirty="0">
                <a:solidFill>
                  <a:srgbClr val="333E48"/>
                </a:solidFill>
                <a:latin typeface="National2"/>
              </a:rPr>
              <a:t> dan </a:t>
            </a:r>
            <a:r>
              <a:rPr lang="en-US" dirty="0" err="1">
                <a:solidFill>
                  <a:srgbClr val="333E48"/>
                </a:solidFill>
                <a:latin typeface="National2"/>
              </a:rPr>
              <a:t>hasrat</a:t>
            </a:r>
            <a:r>
              <a:rPr lang="en-US" dirty="0">
                <a:solidFill>
                  <a:srgbClr val="333E48"/>
                </a:solidFill>
                <a:latin typeface="National2"/>
              </a:rPr>
              <a:t>, cari </a:t>
            </a:r>
            <a:r>
              <a:rPr lang="en-US" dirty="0" err="1">
                <a:solidFill>
                  <a:srgbClr val="333E48"/>
                </a:solidFill>
                <a:latin typeface="National2"/>
              </a:rPr>
              <a:t>pekerjaan</a:t>
            </a:r>
            <a:r>
              <a:rPr lang="en-US" dirty="0">
                <a:solidFill>
                  <a:srgbClr val="333E48"/>
                </a:solidFill>
                <a:latin typeface="National2"/>
              </a:rPr>
              <a:t> yang </a:t>
            </a:r>
            <a:r>
              <a:rPr lang="en-US" dirty="0" err="1">
                <a:solidFill>
                  <a:srgbClr val="333E48"/>
                </a:solidFill>
                <a:latin typeface="National2"/>
              </a:rPr>
              <a:t>akan</a:t>
            </a:r>
            <a:r>
              <a:rPr lang="en-US" dirty="0">
                <a:solidFill>
                  <a:srgbClr val="333E48"/>
                </a:solidFill>
                <a:latin typeface="National2"/>
              </a:rPr>
              <a:t> </a:t>
            </a:r>
            <a:r>
              <a:rPr lang="en-US" dirty="0" err="1">
                <a:solidFill>
                  <a:srgbClr val="333E48"/>
                </a:solidFill>
                <a:latin typeface="National2"/>
              </a:rPr>
              <a:t>melayani</a:t>
            </a:r>
            <a:r>
              <a:rPr lang="en-US" dirty="0">
                <a:solidFill>
                  <a:srgbClr val="333E48"/>
                </a:solidFill>
                <a:latin typeface="National2"/>
              </a:rPr>
              <a:t> mereka</a:t>
            </a:r>
            <a:endParaRPr lang="en-US" b="0" i="0" u="none" strike="noStrike" dirty="0">
              <a:solidFill>
                <a:srgbClr val="333E48"/>
              </a:solidFill>
              <a:effectLst/>
              <a:latin typeface="National2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4332380" y="4974538"/>
            <a:ext cx="3378141" cy="1195846"/>
          </a:xfrm>
          <a:prstGeom prst="wedgeRound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8434494" y="1168221"/>
            <a:ext cx="1679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333E48"/>
                </a:solidFill>
                <a:latin typeface="National2"/>
              </a:rPr>
              <a:t>Sikap</a:t>
            </a:r>
            <a:r>
              <a:rPr lang="en-US" b="1" dirty="0">
                <a:solidFill>
                  <a:srgbClr val="333E48"/>
                </a:solidFill>
                <a:latin typeface="National2"/>
              </a:rPr>
              <a:t> adalah </a:t>
            </a:r>
            <a:r>
              <a:rPr lang="en-US" b="1" dirty="0" err="1">
                <a:solidFill>
                  <a:srgbClr val="333E48"/>
                </a:solidFill>
                <a:latin typeface="National2"/>
              </a:rPr>
              <a:t>segalanya</a:t>
            </a:r>
            <a:endParaRPr lang="en-US" b="1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8301191" y="1002619"/>
            <a:ext cx="1664084" cy="1053477"/>
          </a:xfrm>
          <a:prstGeom prst="wedgeRoundRectCallou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2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9" r="14222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634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Overview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en-US" altLang="en-US" dirty="0" err="1">
                <a:latin typeface="Arial" panose="020B0604020202020204" pitchFamily="34" charset="0"/>
              </a:rPr>
              <a:t>Melamar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Pekerjaan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 err="1">
                <a:latin typeface="Arial" panose="020B0604020202020204" pitchFamily="34" charset="0"/>
              </a:rPr>
              <a:t>Persiapan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Wawancara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Kerja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 err="1">
                <a:latin typeface="Arial" panose="020B0604020202020204" pitchFamily="34" charset="0"/>
              </a:rPr>
              <a:t>Wawancara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Kerja</a:t>
            </a:r>
            <a:endParaRPr lang="en-US" altLang="en-US" dirty="0">
              <a:latin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</a:rPr>
              <a:t>Career Advices</a:t>
            </a: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  <a:p>
            <a:endParaRPr lang="en-US" altLang="en-US" dirty="0">
              <a:latin typeface="Arial" panose="020B0604020202020204" pitchFamily="34" charset="0"/>
            </a:endParaRPr>
          </a:p>
        </p:txBody>
      </p:sp>
      <p:cxnSp>
        <p:nvCxnSpPr>
          <p:cNvPr id="63496" name="Straight Connector 63495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498" name="Straight Connector 63497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500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502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504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506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508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510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512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1976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264" y="327673"/>
            <a:ext cx="9871954" cy="978851"/>
          </a:xfrm>
        </p:spPr>
        <p:txBody>
          <a:bodyPr>
            <a:noAutofit/>
          </a:bodyPr>
          <a:lstStyle/>
          <a:p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kandidat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silahkan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pilih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4017" y="1693688"/>
            <a:ext cx="9737201" cy="47741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75982" y="1722921"/>
            <a:ext cx="2521819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Kepemimpinan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502618" y="4361087"/>
            <a:ext cx="2521819" cy="89595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Semangat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797960" y="1725571"/>
            <a:ext cx="2521819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bekerjasama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tim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502619" y="5572670"/>
            <a:ext cx="2521819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Keahlian</a:t>
            </a:r>
            <a:r>
              <a:rPr lang="en-US" dirty="0"/>
              <a:t> </a:t>
            </a:r>
            <a:r>
              <a:rPr lang="en-US" dirty="0" err="1"/>
              <a:t>Berbahasa</a:t>
            </a:r>
            <a:r>
              <a:rPr lang="en-US" dirty="0"/>
              <a:t> </a:t>
            </a:r>
            <a:r>
              <a:rPr lang="en-US" dirty="0" err="1"/>
              <a:t>Asing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919939" y="1717005"/>
            <a:ext cx="2521819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Analytical thinking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365696" y="4367447"/>
            <a:ext cx="2521819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Masalah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75982" y="3016116"/>
            <a:ext cx="2521819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Keahlian</a:t>
            </a:r>
            <a:r>
              <a:rPr lang="en-US" dirty="0"/>
              <a:t> </a:t>
            </a:r>
            <a:r>
              <a:rPr lang="en-US" dirty="0" err="1"/>
              <a:t>Tekhnis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797960" y="3016115"/>
            <a:ext cx="2521819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Inisiatif</a:t>
            </a:r>
            <a:r>
              <a:rPr lang="en-US" dirty="0"/>
              <a:t> 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918585" y="3016114"/>
            <a:ext cx="2521819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Interpersonal skills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365696" y="5591920"/>
            <a:ext cx="2521819" cy="895149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Berkomunikasi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820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6156" y="671772"/>
            <a:ext cx="6968691" cy="5904290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 flipH="1">
            <a:off x="6296517" y="1684421"/>
            <a:ext cx="1268940" cy="579929"/>
          </a:xfrm>
          <a:prstGeom prst="wedgeEllipseCallout">
            <a:avLst>
              <a:gd name="adj1" fmla="val 64818"/>
              <a:gd name="adj2" fmla="val 5240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67.27%</a:t>
            </a:r>
          </a:p>
        </p:txBody>
      </p:sp>
      <p:sp>
        <p:nvSpPr>
          <p:cNvPr id="10" name="Oval Callout 9"/>
          <p:cNvSpPr/>
          <p:nvPr/>
        </p:nvSpPr>
        <p:spPr>
          <a:xfrm flipH="1">
            <a:off x="5988237" y="3252428"/>
            <a:ext cx="1123224" cy="613617"/>
          </a:xfrm>
          <a:prstGeom prst="wedgeEllipseCallout">
            <a:avLst>
              <a:gd name="adj1" fmla="val 64818"/>
              <a:gd name="adj2" fmla="val 5240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60%</a:t>
            </a:r>
          </a:p>
        </p:txBody>
      </p:sp>
      <p:sp>
        <p:nvSpPr>
          <p:cNvPr id="11" name="Oval Callout 10"/>
          <p:cNvSpPr/>
          <p:nvPr/>
        </p:nvSpPr>
        <p:spPr>
          <a:xfrm flipH="1">
            <a:off x="6537954" y="827772"/>
            <a:ext cx="1268133" cy="643395"/>
          </a:xfrm>
          <a:prstGeom prst="wedgeEllipseCallout">
            <a:avLst>
              <a:gd name="adj1" fmla="val 64818"/>
              <a:gd name="adj2" fmla="val 5240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70.91</a:t>
            </a:r>
            <a:r>
              <a:rPr lang="en-US" sz="1600" dirty="0"/>
              <a:t>%</a:t>
            </a:r>
            <a:endParaRPr lang="en-US" dirty="0"/>
          </a:p>
        </p:txBody>
      </p:sp>
      <p:sp>
        <p:nvSpPr>
          <p:cNvPr id="12" name="Oval Callout 11"/>
          <p:cNvSpPr/>
          <p:nvPr/>
        </p:nvSpPr>
        <p:spPr>
          <a:xfrm flipH="1">
            <a:off x="5630497" y="2608446"/>
            <a:ext cx="1164937" cy="606695"/>
          </a:xfrm>
          <a:prstGeom prst="wedgeEllipseCallout">
            <a:avLst>
              <a:gd name="adj1" fmla="val 64818"/>
              <a:gd name="adj2" fmla="val 52406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56.36%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18227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3AE127-802C-459A-A612-DB85B67F0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950" y="1179151"/>
            <a:ext cx="3300646" cy="4463889"/>
          </a:xfrm>
        </p:spPr>
        <p:txBody>
          <a:bodyPr anchor="ctr">
            <a:normAutofit/>
          </a:bodyPr>
          <a:lstStyle/>
          <a:p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Melamar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9323D83D-50D6-4040-A58B-FCEA340F88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A1FE6BB-DFB2-4080-9B5E-076EF5DD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6670" y="1442595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6670" y="599607"/>
            <a:ext cx="6663264" cy="560632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Gunakan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Alamat Email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Profesional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Tulis Baris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Subjek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Informatif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Perihal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: Nama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Pelamar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– Nama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Jabatan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Referensi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Lamaran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Fokus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Singkat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“Saya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menemukan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posisi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yang sangat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menarik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di portal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pekerjaan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Anda yang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menurut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saya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sangat cocok untuk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saya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. Saya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tertarik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untuk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melamar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posisi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Legal Officer (Job Reference Number A123) di Sony Electronics”</a:t>
            </a:r>
          </a:p>
          <a:p>
            <a:pPr>
              <a:lnSpc>
                <a:spcPct val="90000"/>
              </a:lnSpc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Gunakan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Hanya Salam Formal dan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Penutup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Bapak/Ibu yang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terhormat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Nama Belakang, Tuan/Nyonya - Dengan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hormat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, Salam</a:t>
            </a:r>
          </a:p>
          <a:p>
            <a:pPr>
              <a:lnSpc>
                <a:spcPct val="90000"/>
              </a:lnSpc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Sertakan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Tanda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Tangan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Elektronik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Profesional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90000"/>
              </a:lnSpc>
              <a:buNone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Nama Anda - Alamat Anda - Email Anda -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Nomor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Telepon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Anda</a:t>
            </a:r>
          </a:p>
          <a:p>
            <a:pPr>
              <a:lnSpc>
                <a:spcPct val="90000"/>
              </a:lnSpc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Selalu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Tambahkan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Lampiran yang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Relevan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Periksa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Ulang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Semuanya</a:t>
            </a:r>
            <a:endParaRPr lang="en-US" sz="1200" i="1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100" b="1" dirty="0"/>
              <a:t>	</a:t>
            </a:r>
            <a:endParaRPr lang="en-US" sz="1100" dirty="0"/>
          </a:p>
          <a:p>
            <a:pPr>
              <a:lnSpc>
                <a:spcPct val="90000"/>
              </a:lnSpc>
            </a:pPr>
            <a:endParaRPr lang="en-US" sz="1000" dirty="0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F10FD715-4DCE-4779-B634-EC78315EA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64139" y="0"/>
            <a:ext cx="842596" cy="4616289"/>
          </a:xfrm>
          <a:prstGeom prst="triangle">
            <a:avLst>
              <a:gd name="adj" fmla="val 10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755994"/>
            <a:ext cx="1882947" cy="1969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914112" rIns="914112" bIns="91411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  <a:cs typeface="Calibri" panose="020F0502020204030204" pitchFamily="34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08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 yang ideal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1524000" y="4932634"/>
            <a:ext cx="6184816" cy="1840640"/>
          </a:xfrm>
          <a:custGeom>
            <a:avLst/>
            <a:gdLst>
              <a:gd name="T0" fmla="*/ 4422 w 4637"/>
              <a:gd name="T1" fmla="*/ 0 h 1380"/>
              <a:gd name="T2" fmla="*/ 588 w 4637"/>
              <a:gd name="T3" fmla="*/ 0 h 1380"/>
              <a:gd name="T4" fmla="*/ 0 w 4637"/>
              <a:gd name="T5" fmla="*/ 156 h 1380"/>
              <a:gd name="T6" fmla="*/ 0 w 4637"/>
              <a:gd name="T7" fmla="*/ 1380 h 1380"/>
              <a:gd name="T8" fmla="*/ 588 w 4637"/>
              <a:gd name="T9" fmla="*/ 553 h 1380"/>
              <a:gd name="T10" fmla="*/ 4417 w 4637"/>
              <a:gd name="T11" fmla="*/ 553 h 1380"/>
              <a:gd name="T12" fmla="*/ 4637 w 4637"/>
              <a:gd name="T13" fmla="*/ 0 h 1380"/>
              <a:gd name="T14" fmla="*/ 4422 w 4637"/>
              <a:gd name="T15" fmla="*/ 0 h 13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37" h="1380">
                <a:moveTo>
                  <a:pt x="4422" y="0"/>
                </a:moveTo>
                <a:lnTo>
                  <a:pt x="588" y="0"/>
                </a:lnTo>
                <a:lnTo>
                  <a:pt x="0" y="156"/>
                </a:lnTo>
                <a:lnTo>
                  <a:pt x="0" y="1380"/>
                </a:lnTo>
                <a:lnTo>
                  <a:pt x="588" y="553"/>
                </a:lnTo>
                <a:lnTo>
                  <a:pt x="4417" y="553"/>
                </a:lnTo>
                <a:lnTo>
                  <a:pt x="4637" y="0"/>
                </a:lnTo>
                <a:lnTo>
                  <a:pt x="4422" y="0"/>
                </a:lnTo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510468" y="963557"/>
            <a:ext cx="6187484" cy="1820633"/>
          </a:xfrm>
          <a:custGeom>
            <a:avLst/>
            <a:gdLst>
              <a:gd name="T0" fmla="*/ 4420 w 4639"/>
              <a:gd name="T1" fmla="*/ 1365 h 1365"/>
              <a:gd name="T2" fmla="*/ 4639 w 4639"/>
              <a:gd name="T3" fmla="*/ 819 h 1365"/>
              <a:gd name="T4" fmla="*/ 588 w 4639"/>
              <a:gd name="T5" fmla="*/ 819 h 1365"/>
              <a:gd name="T6" fmla="*/ 0 w 4639"/>
              <a:gd name="T7" fmla="*/ 0 h 1365"/>
              <a:gd name="T8" fmla="*/ 0 w 4639"/>
              <a:gd name="T9" fmla="*/ 982 h 1365"/>
              <a:gd name="T10" fmla="*/ 588 w 4639"/>
              <a:gd name="T11" fmla="*/ 1365 h 1365"/>
              <a:gd name="T12" fmla="*/ 4420 w 4639"/>
              <a:gd name="T13" fmla="*/ 1365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39" h="1365">
                <a:moveTo>
                  <a:pt x="4420" y="1365"/>
                </a:moveTo>
                <a:lnTo>
                  <a:pt x="4639" y="819"/>
                </a:lnTo>
                <a:lnTo>
                  <a:pt x="588" y="819"/>
                </a:lnTo>
                <a:lnTo>
                  <a:pt x="0" y="0"/>
                </a:lnTo>
                <a:lnTo>
                  <a:pt x="0" y="982"/>
                </a:lnTo>
                <a:lnTo>
                  <a:pt x="588" y="1365"/>
                </a:lnTo>
                <a:lnTo>
                  <a:pt x="4420" y="136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1524000" y="2270377"/>
            <a:ext cx="6187484" cy="1229761"/>
          </a:xfrm>
          <a:custGeom>
            <a:avLst/>
            <a:gdLst>
              <a:gd name="T0" fmla="*/ 4420 w 4639"/>
              <a:gd name="T1" fmla="*/ 383 h 922"/>
              <a:gd name="T2" fmla="*/ 588 w 4639"/>
              <a:gd name="T3" fmla="*/ 383 h 922"/>
              <a:gd name="T4" fmla="*/ 0 w 4639"/>
              <a:gd name="T5" fmla="*/ 0 h 922"/>
              <a:gd name="T6" fmla="*/ 0 w 4639"/>
              <a:gd name="T7" fmla="*/ 678 h 922"/>
              <a:gd name="T8" fmla="*/ 588 w 4639"/>
              <a:gd name="T9" fmla="*/ 922 h 922"/>
              <a:gd name="T10" fmla="*/ 4424 w 4639"/>
              <a:gd name="T11" fmla="*/ 922 h 922"/>
              <a:gd name="T12" fmla="*/ 4639 w 4639"/>
              <a:gd name="T13" fmla="*/ 383 h 922"/>
              <a:gd name="T14" fmla="*/ 4420 w 4639"/>
              <a:gd name="T15" fmla="*/ 383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39" h="922">
                <a:moveTo>
                  <a:pt x="4420" y="383"/>
                </a:moveTo>
                <a:lnTo>
                  <a:pt x="588" y="383"/>
                </a:lnTo>
                <a:lnTo>
                  <a:pt x="0" y="0"/>
                </a:lnTo>
                <a:lnTo>
                  <a:pt x="0" y="678"/>
                </a:lnTo>
                <a:lnTo>
                  <a:pt x="588" y="922"/>
                </a:lnTo>
                <a:lnTo>
                  <a:pt x="4424" y="922"/>
                </a:lnTo>
                <a:lnTo>
                  <a:pt x="4639" y="383"/>
                </a:lnTo>
                <a:lnTo>
                  <a:pt x="4420" y="383"/>
                </a:lnTo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1524000" y="4073669"/>
            <a:ext cx="6184816" cy="1067038"/>
          </a:xfrm>
          <a:custGeom>
            <a:avLst/>
            <a:gdLst>
              <a:gd name="T0" fmla="*/ 4420 w 4637"/>
              <a:gd name="T1" fmla="*/ 106 h 800"/>
              <a:gd name="T2" fmla="*/ 590 w 4637"/>
              <a:gd name="T3" fmla="*/ 106 h 800"/>
              <a:gd name="T4" fmla="*/ 0 w 4637"/>
              <a:gd name="T5" fmla="*/ 0 h 800"/>
              <a:gd name="T6" fmla="*/ 0 w 4637"/>
              <a:gd name="T7" fmla="*/ 800 h 800"/>
              <a:gd name="T8" fmla="*/ 588 w 4637"/>
              <a:gd name="T9" fmla="*/ 644 h 800"/>
              <a:gd name="T10" fmla="*/ 4422 w 4637"/>
              <a:gd name="T11" fmla="*/ 644 h 800"/>
              <a:gd name="T12" fmla="*/ 4637 w 4637"/>
              <a:gd name="T13" fmla="*/ 106 h 800"/>
              <a:gd name="T14" fmla="*/ 4420 w 4637"/>
              <a:gd name="T15" fmla="*/ 106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37" h="800">
                <a:moveTo>
                  <a:pt x="4420" y="106"/>
                </a:moveTo>
                <a:lnTo>
                  <a:pt x="590" y="106"/>
                </a:lnTo>
                <a:lnTo>
                  <a:pt x="0" y="0"/>
                </a:lnTo>
                <a:lnTo>
                  <a:pt x="0" y="800"/>
                </a:lnTo>
                <a:lnTo>
                  <a:pt x="588" y="644"/>
                </a:lnTo>
                <a:lnTo>
                  <a:pt x="4422" y="644"/>
                </a:lnTo>
                <a:lnTo>
                  <a:pt x="4637" y="106"/>
                </a:lnTo>
                <a:lnTo>
                  <a:pt x="4420" y="106"/>
                </a:lnTo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>
            <a:off x="1524001" y="3174690"/>
            <a:ext cx="6182149" cy="1040362"/>
          </a:xfrm>
          <a:custGeom>
            <a:avLst/>
            <a:gdLst>
              <a:gd name="T0" fmla="*/ 4424 w 4635"/>
              <a:gd name="T1" fmla="*/ 244 h 780"/>
              <a:gd name="T2" fmla="*/ 588 w 4635"/>
              <a:gd name="T3" fmla="*/ 244 h 780"/>
              <a:gd name="T4" fmla="*/ 0 w 4635"/>
              <a:gd name="T5" fmla="*/ 0 h 780"/>
              <a:gd name="T6" fmla="*/ 0 w 4635"/>
              <a:gd name="T7" fmla="*/ 674 h 780"/>
              <a:gd name="T8" fmla="*/ 590 w 4635"/>
              <a:gd name="T9" fmla="*/ 780 h 780"/>
              <a:gd name="T10" fmla="*/ 4420 w 4635"/>
              <a:gd name="T11" fmla="*/ 780 h 780"/>
              <a:gd name="T12" fmla="*/ 4635 w 4635"/>
              <a:gd name="T13" fmla="*/ 244 h 780"/>
              <a:gd name="T14" fmla="*/ 4424 w 4635"/>
              <a:gd name="T15" fmla="*/ 244 h 7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35" h="780">
                <a:moveTo>
                  <a:pt x="4424" y="244"/>
                </a:moveTo>
                <a:lnTo>
                  <a:pt x="588" y="244"/>
                </a:lnTo>
                <a:lnTo>
                  <a:pt x="0" y="0"/>
                </a:lnTo>
                <a:lnTo>
                  <a:pt x="0" y="674"/>
                </a:lnTo>
                <a:lnTo>
                  <a:pt x="590" y="780"/>
                </a:lnTo>
                <a:lnTo>
                  <a:pt x="4420" y="780"/>
                </a:lnTo>
                <a:lnTo>
                  <a:pt x="4635" y="244"/>
                </a:lnTo>
                <a:lnTo>
                  <a:pt x="4424" y="244"/>
                </a:lnTo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91440" rIns="91440" bIns="9144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41037" y="2185105"/>
            <a:ext cx="4303650" cy="242887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 dirty="0" err="1">
                <a:solidFill>
                  <a:schemeClr val="bg1"/>
                </a:solidFill>
              </a:rPr>
              <a:t>Informasi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Pribadi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641038" y="2909005"/>
            <a:ext cx="3086473" cy="242887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 dirty="0" err="1">
                <a:solidFill>
                  <a:schemeClr val="bg1"/>
                </a:solidFill>
              </a:rPr>
              <a:t>Latar</a:t>
            </a:r>
            <a:r>
              <a:rPr lang="en-US" sz="1600" b="1" dirty="0">
                <a:solidFill>
                  <a:schemeClr val="bg1"/>
                </a:solidFill>
              </a:rPr>
              <a:t> Belakang Pendidikan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41037" y="3632905"/>
            <a:ext cx="4303650" cy="242887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 dirty="0" err="1">
                <a:solidFill>
                  <a:schemeClr val="bg1"/>
                </a:solidFill>
              </a:rPr>
              <a:t>Pengalaman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Pekerjaan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41037" y="4356805"/>
            <a:ext cx="4303650" cy="242887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 dirty="0" err="1">
                <a:solidFill>
                  <a:schemeClr val="bg1"/>
                </a:solidFill>
              </a:rPr>
              <a:t>Keahlian</a:t>
            </a:r>
            <a:r>
              <a:rPr lang="en-US" sz="1600" b="1" dirty="0">
                <a:solidFill>
                  <a:schemeClr val="bg1"/>
                </a:solidFill>
              </a:rPr>
              <a:t>: </a:t>
            </a:r>
            <a:r>
              <a:rPr lang="en-US" sz="1600" b="1" dirty="0" err="1">
                <a:solidFill>
                  <a:schemeClr val="bg1"/>
                </a:solidFill>
              </a:rPr>
              <a:t>Sertifikat</a:t>
            </a:r>
            <a:r>
              <a:rPr lang="en-US" sz="1600" b="1" dirty="0">
                <a:solidFill>
                  <a:schemeClr val="bg1"/>
                </a:solidFill>
              </a:rPr>
              <a:t> &amp; </a:t>
            </a:r>
            <a:r>
              <a:rPr lang="en-US" sz="1600" b="1" dirty="0" err="1">
                <a:solidFill>
                  <a:schemeClr val="bg1"/>
                </a:solidFill>
              </a:rPr>
              <a:t>Pengalaman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Organisasi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41037" y="5080705"/>
            <a:ext cx="4696909" cy="242887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ct val="106000"/>
              </a:lnSpc>
              <a:buFont typeface="Wingdings 2" pitchFamily="18" charset="2"/>
              <a:buNone/>
            </a:pPr>
            <a:r>
              <a:rPr lang="en-US" sz="1600" b="1" dirty="0" err="1">
                <a:solidFill>
                  <a:schemeClr val="bg1"/>
                </a:solidFill>
              </a:rPr>
              <a:t>Penghargaan</a:t>
            </a:r>
            <a:r>
              <a:rPr lang="en-US" sz="1600" b="1" dirty="0">
                <a:solidFill>
                  <a:schemeClr val="bg1"/>
                </a:solidFill>
              </a:rPr>
              <a:t>/ </a:t>
            </a:r>
            <a:r>
              <a:rPr lang="en-US" sz="1600" b="1" dirty="0" err="1">
                <a:solidFill>
                  <a:schemeClr val="bg1"/>
                </a:solidFill>
              </a:rPr>
              <a:t>Pencapaian</a:t>
            </a:r>
            <a:endParaRPr lang="en-US" sz="1600" b="1" dirty="0">
              <a:solidFill>
                <a:schemeClr val="bg1"/>
              </a:solidFill>
            </a:endParaRPr>
          </a:p>
        </p:txBody>
      </p:sp>
      <p:grpSp>
        <p:nvGrpSpPr>
          <p:cNvPr id="14" name="Group 501"/>
          <p:cNvGrpSpPr>
            <a:grpSpLocks noChangeAspect="1"/>
          </p:cNvGrpSpPr>
          <p:nvPr/>
        </p:nvGrpSpPr>
        <p:grpSpPr bwMode="auto">
          <a:xfrm>
            <a:off x="7763007" y="5161554"/>
            <a:ext cx="547619" cy="547619"/>
            <a:chOff x="3419" y="2995"/>
            <a:chExt cx="340" cy="340"/>
          </a:xfrm>
          <a:solidFill>
            <a:schemeClr val="accent6"/>
          </a:solidFill>
        </p:grpSpPr>
        <p:sp>
          <p:nvSpPr>
            <p:cNvPr id="15" name="Freeform 502"/>
            <p:cNvSpPr>
              <a:spLocks noEditPoints="1"/>
            </p:cNvSpPr>
            <p:nvPr/>
          </p:nvSpPr>
          <p:spPr bwMode="auto">
            <a:xfrm>
              <a:off x="3419" y="2995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503"/>
            <p:cNvSpPr>
              <a:spLocks noEditPoints="1"/>
            </p:cNvSpPr>
            <p:nvPr/>
          </p:nvSpPr>
          <p:spPr bwMode="auto">
            <a:xfrm>
              <a:off x="3483" y="3094"/>
              <a:ext cx="212" cy="141"/>
            </a:xfrm>
            <a:custGeom>
              <a:avLst/>
              <a:gdLst>
                <a:gd name="T0" fmla="*/ 234 w 320"/>
                <a:gd name="T1" fmla="*/ 89 h 213"/>
                <a:gd name="T2" fmla="*/ 220 w 320"/>
                <a:gd name="T3" fmla="*/ 32 h 213"/>
                <a:gd name="T4" fmla="*/ 245 w 320"/>
                <a:gd name="T5" fmla="*/ 21 h 213"/>
                <a:gd name="T6" fmla="*/ 192 w 320"/>
                <a:gd name="T7" fmla="*/ 11 h 213"/>
                <a:gd name="T8" fmla="*/ 192 w 320"/>
                <a:gd name="T9" fmla="*/ 32 h 213"/>
                <a:gd name="T10" fmla="*/ 193 w 320"/>
                <a:gd name="T11" fmla="*/ 43 h 213"/>
                <a:gd name="T12" fmla="*/ 114 w 320"/>
                <a:gd name="T13" fmla="*/ 21 h 213"/>
                <a:gd name="T14" fmla="*/ 138 w 320"/>
                <a:gd name="T15" fmla="*/ 11 h 213"/>
                <a:gd name="T16" fmla="*/ 106 w 320"/>
                <a:gd name="T17" fmla="*/ 0 h 213"/>
                <a:gd name="T18" fmla="*/ 72 w 320"/>
                <a:gd name="T19" fmla="*/ 86 h 213"/>
                <a:gd name="T20" fmla="*/ 0 w 320"/>
                <a:gd name="T21" fmla="*/ 149 h 213"/>
                <a:gd name="T22" fmla="*/ 128 w 320"/>
                <a:gd name="T23" fmla="*/ 149 h 213"/>
                <a:gd name="T24" fmla="*/ 98 w 320"/>
                <a:gd name="T25" fmla="*/ 75 h 213"/>
                <a:gd name="T26" fmla="*/ 160 w 320"/>
                <a:gd name="T27" fmla="*/ 160 h 213"/>
                <a:gd name="T28" fmla="*/ 193 w 320"/>
                <a:gd name="T29" fmla="*/ 160 h 213"/>
                <a:gd name="T30" fmla="*/ 320 w 320"/>
                <a:gd name="T31" fmla="*/ 149 h 213"/>
                <a:gd name="T32" fmla="*/ 106 w 320"/>
                <a:gd name="T33" fmla="*/ 149 h 213"/>
                <a:gd name="T34" fmla="*/ 21 w 320"/>
                <a:gd name="T35" fmla="*/ 149 h 213"/>
                <a:gd name="T36" fmla="*/ 66 w 320"/>
                <a:gd name="T37" fmla="*/ 107 h 213"/>
                <a:gd name="T38" fmla="*/ 61 w 320"/>
                <a:gd name="T39" fmla="*/ 160 h 213"/>
                <a:gd name="T40" fmla="*/ 74 w 320"/>
                <a:gd name="T41" fmla="*/ 152 h 213"/>
                <a:gd name="T42" fmla="*/ 106 w 320"/>
                <a:gd name="T43" fmla="*/ 149 h 213"/>
                <a:gd name="T44" fmla="*/ 193 w 320"/>
                <a:gd name="T45" fmla="*/ 139 h 213"/>
                <a:gd name="T46" fmla="*/ 202 w 320"/>
                <a:gd name="T47" fmla="*/ 75 h 213"/>
                <a:gd name="T48" fmla="*/ 238 w 320"/>
                <a:gd name="T49" fmla="*/ 139 h 213"/>
                <a:gd name="T50" fmla="*/ 226 w 320"/>
                <a:gd name="T51" fmla="*/ 118 h 213"/>
                <a:gd name="T52" fmla="*/ 157 w 320"/>
                <a:gd name="T53" fmla="*/ 127 h 213"/>
                <a:gd name="T54" fmla="*/ 184 w 320"/>
                <a:gd name="T55" fmla="*/ 64 h 213"/>
                <a:gd name="T56" fmla="*/ 256 w 320"/>
                <a:gd name="T57" fmla="*/ 192 h 213"/>
                <a:gd name="T58" fmla="*/ 256 w 320"/>
                <a:gd name="T59" fmla="*/ 160 h 213"/>
                <a:gd name="T60" fmla="*/ 265 w 320"/>
                <a:gd name="T61" fmla="*/ 144 h 213"/>
                <a:gd name="T62" fmla="*/ 256 w 320"/>
                <a:gd name="T63" fmla="*/ 107 h 213"/>
                <a:gd name="T64" fmla="*/ 256 w 320"/>
                <a:gd name="T65" fmla="*/ 19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213">
                  <a:moveTo>
                    <a:pt x="256" y="85"/>
                  </a:moveTo>
                  <a:cubicBezTo>
                    <a:pt x="248" y="85"/>
                    <a:pt x="241" y="87"/>
                    <a:pt x="234" y="89"/>
                  </a:cubicBezTo>
                  <a:cubicBezTo>
                    <a:pt x="213" y="50"/>
                    <a:pt x="213" y="50"/>
                    <a:pt x="213" y="50"/>
                  </a:cubicBezTo>
                  <a:cubicBezTo>
                    <a:pt x="220" y="32"/>
                    <a:pt x="220" y="32"/>
                    <a:pt x="220" y="32"/>
                  </a:cubicBezTo>
                  <a:cubicBezTo>
                    <a:pt x="234" y="32"/>
                    <a:pt x="234" y="32"/>
                    <a:pt x="234" y="32"/>
                  </a:cubicBezTo>
                  <a:cubicBezTo>
                    <a:pt x="240" y="32"/>
                    <a:pt x="245" y="27"/>
                    <a:pt x="245" y="21"/>
                  </a:cubicBezTo>
                  <a:cubicBezTo>
                    <a:pt x="245" y="15"/>
                    <a:pt x="240" y="11"/>
                    <a:pt x="234" y="11"/>
                  </a:cubicBezTo>
                  <a:cubicBezTo>
                    <a:pt x="192" y="11"/>
                    <a:pt x="192" y="11"/>
                    <a:pt x="192" y="11"/>
                  </a:cubicBezTo>
                  <a:cubicBezTo>
                    <a:pt x="186" y="11"/>
                    <a:pt x="181" y="15"/>
                    <a:pt x="181" y="21"/>
                  </a:cubicBezTo>
                  <a:cubicBezTo>
                    <a:pt x="181" y="27"/>
                    <a:pt x="186" y="32"/>
                    <a:pt x="192" y="32"/>
                  </a:cubicBezTo>
                  <a:cubicBezTo>
                    <a:pt x="197" y="32"/>
                    <a:pt x="197" y="32"/>
                    <a:pt x="197" y="32"/>
                  </a:cubicBezTo>
                  <a:cubicBezTo>
                    <a:pt x="193" y="43"/>
                    <a:pt x="193" y="43"/>
                    <a:pt x="193" y="43"/>
                  </a:cubicBezTo>
                  <a:cubicBezTo>
                    <a:pt x="108" y="43"/>
                    <a:pt x="108" y="43"/>
                    <a:pt x="108" y="43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34" y="21"/>
                    <a:pt x="138" y="17"/>
                    <a:pt x="138" y="11"/>
                  </a:cubicBezTo>
                  <a:cubicBezTo>
                    <a:pt x="138" y="5"/>
                    <a:pt x="134" y="0"/>
                    <a:pt x="128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02" y="0"/>
                    <a:pt x="98" y="3"/>
                    <a:pt x="96" y="8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69" y="86"/>
                    <a:pt x="67" y="85"/>
                    <a:pt x="64" y="85"/>
                  </a:cubicBezTo>
                  <a:cubicBezTo>
                    <a:pt x="28" y="85"/>
                    <a:pt x="0" y="114"/>
                    <a:pt x="0" y="149"/>
                  </a:cubicBezTo>
                  <a:cubicBezTo>
                    <a:pt x="0" y="185"/>
                    <a:pt x="28" y="213"/>
                    <a:pt x="64" y="213"/>
                  </a:cubicBezTo>
                  <a:cubicBezTo>
                    <a:pt x="99" y="213"/>
                    <a:pt x="128" y="185"/>
                    <a:pt x="128" y="149"/>
                  </a:cubicBezTo>
                  <a:cubicBezTo>
                    <a:pt x="128" y="124"/>
                    <a:pt x="113" y="103"/>
                    <a:pt x="92" y="92"/>
                  </a:cubicBezTo>
                  <a:cubicBezTo>
                    <a:pt x="98" y="75"/>
                    <a:pt x="98" y="75"/>
                    <a:pt x="98" y="75"/>
                  </a:cubicBezTo>
                  <a:cubicBezTo>
                    <a:pt x="151" y="155"/>
                    <a:pt x="151" y="155"/>
                    <a:pt x="151" y="155"/>
                  </a:cubicBezTo>
                  <a:cubicBezTo>
                    <a:pt x="153" y="158"/>
                    <a:pt x="156" y="160"/>
                    <a:pt x="160" y="160"/>
                  </a:cubicBezTo>
                  <a:cubicBezTo>
                    <a:pt x="160" y="160"/>
                    <a:pt x="160" y="160"/>
                    <a:pt x="160" y="160"/>
                  </a:cubicBezTo>
                  <a:cubicBezTo>
                    <a:pt x="193" y="160"/>
                    <a:pt x="193" y="160"/>
                    <a:pt x="193" y="160"/>
                  </a:cubicBezTo>
                  <a:cubicBezTo>
                    <a:pt x="198" y="190"/>
                    <a:pt x="224" y="213"/>
                    <a:pt x="256" y="213"/>
                  </a:cubicBezTo>
                  <a:cubicBezTo>
                    <a:pt x="291" y="213"/>
                    <a:pt x="320" y="185"/>
                    <a:pt x="320" y="149"/>
                  </a:cubicBezTo>
                  <a:cubicBezTo>
                    <a:pt x="320" y="114"/>
                    <a:pt x="291" y="85"/>
                    <a:pt x="256" y="85"/>
                  </a:cubicBezTo>
                  <a:close/>
                  <a:moveTo>
                    <a:pt x="106" y="149"/>
                  </a:moveTo>
                  <a:cubicBezTo>
                    <a:pt x="106" y="173"/>
                    <a:pt x="87" y="192"/>
                    <a:pt x="64" y="192"/>
                  </a:cubicBezTo>
                  <a:cubicBezTo>
                    <a:pt x="40" y="192"/>
                    <a:pt x="21" y="173"/>
                    <a:pt x="21" y="149"/>
                  </a:cubicBezTo>
                  <a:cubicBezTo>
                    <a:pt x="21" y="126"/>
                    <a:pt x="40" y="107"/>
                    <a:pt x="64" y="107"/>
                  </a:cubicBezTo>
                  <a:cubicBezTo>
                    <a:pt x="64" y="107"/>
                    <a:pt x="65" y="107"/>
                    <a:pt x="66" y="107"/>
                  </a:cubicBezTo>
                  <a:cubicBezTo>
                    <a:pt x="53" y="146"/>
                    <a:pt x="53" y="146"/>
                    <a:pt x="53" y="146"/>
                  </a:cubicBezTo>
                  <a:cubicBezTo>
                    <a:pt x="52" y="152"/>
                    <a:pt x="55" y="158"/>
                    <a:pt x="61" y="160"/>
                  </a:cubicBezTo>
                  <a:cubicBezTo>
                    <a:pt x="62" y="160"/>
                    <a:pt x="63" y="160"/>
                    <a:pt x="64" y="160"/>
                  </a:cubicBezTo>
                  <a:cubicBezTo>
                    <a:pt x="68" y="160"/>
                    <a:pt x="72" y="157"/>
                    <a:pt x="74" y="152"/>
                  </a:cubicBezTo>
                  <a:cubicBezTo>
                    <a:pt x="86" y="113"/>
                    <a:pt x="86" y="113"/>
                    <a:pt x="86" y="113"/>
                  </a:cubicBezTo>
                  <a:cubicBezTo>
                    <a:pt x="98" y="121"/>
                    <a:pt x="106" y="134"/>
                    <a:pt x="106" y="149"/>
                  </a:cubicBezTo>
                  <a:close/>
                  <a:moveTo>
                    <a:pt x="216" y="99"/>
                  </a:moveTo>
                  <a:cubicBezTo>
                    <a:pt x="204" y="109"/>
                    <a:pt x="195" y="123"/>
                    <a:pt x="193" y="139"/>
                  </a:cubicBezTo>
                  <a:cubicBezTo>
                    <a:pt x="176" y="139"/>
                    <a:pt x="176" y="139"/>
                    <a:pt x="176" y="139"/>
                  </a:cubicBezTo>
                  <a:cubicBezTo>
                    <a:pt x="202" y="75"/>
                    <a:pt x="202" y="75"/>
                    <a:pt x="202" y="75"/>
                  </a:cubicBezTo>
                  <a:lnTo>
                    <a:pt x="216" y="99"/>
                  </a:lnTo>
                  <a:close/>
                  <a:moveTo>
                    <a:pt x="238" y="139"/>
                  </a:moveTo>
                  <a:cubicBezTo>
                    <a:pt x="215" y="139"/>
                    <a:pt x="215" y="139"/>
                    <a:pt x="215" y="139"/>
                  </a:cubicBezTo>
                  <a:cubicBezTo>
                    <a:pt x="217" y="131"/>
                    <a:pt x="221" y="124"/>
                    <a:pt x="226" y="118"/>
                  </a:cubicBezTo>
                  <a:lnTo>
                    <a:pt x="238" y="139"/>
                  </a:lnTo>
                  <a:close/>
                  <a:moveTo>
                    <a:pt x="157" y="127"/>
                  </a:moveTo>
                  <a:cubicBezTo>
                    <a:pt x="116" y="64"/>
                    <a:pt x="116" y="64"/>
                    <a:pt x="116" y="64"/>
                  </a:cubicBezTo>
                  <a:cubicBezTo>
                    <a:pt x="184" y="64"/>
                    <a:pt x="184" y="64"/>
                    <a:pt x="184" y="64"/>
                  </a:cubicBezTo>
                  <a:lnTo>
                    <a:pt x="157" y="127"/>
                  </a:lnTo>
                  <a:close/>
                  <a:moveTo>
                    <a:pt x="256" y="192"/>
                  </a:moveTo>
                  <a:cubicBezTo>
                    <a:pt x="236" y="192"/>
                    <a:pt x="219" y="178"/>
                    <a:pt x="215" y="160"/>
                  </a:cubicBezTo>
                  <a:cubicBezTo>
                    <a:pt x="256" y="160"/>
                    <a:pt x="256" y="160"/>
                    <a:pt x="256" y="160"/>
                  </a:cubicBezTo>
                  <a:cubicBezTo>
                    <a:pt x="259" y="160"/>
                    <a:pt x="263" y="158"/>
                    <a:pt x="265" y="155"/>
                  </a:cubicBezTo>
                  <a:cubicBezTo>
                    <a:pt x="267" y="151"/>
                    <a:pt x="267" y="147"/>
                    <a:pt x="265" y="144"/>
                  </a:cubicBezTo>
                  <a:cubicBezTo>
                    <a:pt x="245" y="108"/>
                    <a:pt x="245" y="108"/>
                    <a:pt x="245" y="108"/>
                  </a:cubicBezTo>
                  <a:cubicBezTo>
                    <a:pt x="248" y="107"/>
                    <a:pt x="252" y="107"/>
                    <a:pt x="256" y="107"/>
                  </a:cubicBezTo>
                  <a:cubicBezTo>
                    <a:pt x="279" y="107"/>
                    <a:pt x="298" y="126"/>
                    <a:pt x="298" y="149"/>
                  </a:cubicBezTo>
                  <a:cubicBezTo>
                    <a:pt x="298" y="173"/>
                    <a:pt x="279" y="192"/>
                    <a:pt x="256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7" name="Group 853"/>
          <p:cNvGrpSpPr>
            <a:grpSpLocks noChangeAspect="1"/>
          </p:cNvGrpSpPr>
          <p:nvPr/>
        </p:nvGrpSpPr>
        <p:grpSpPr bwMode="auto">
          <a:xfrm>
            <a:off x="7763007" y="3659364"/>
            <a:ext cx="547619" cy="547619"/>
            <a:chOff x="5046" y="4010"/>
            <a:chExt cx="340" cy="340"/>
          </a:xfrm>
          <a:solidFill>
            <a:schemeClr val="accent2"/>
          </a:solidFill>
        </p:grpSpPr>
        <p:sp>
          <p:nvSpPr>
            <p:cNvPr id="18" name="Freeform 854"/>
            <p:cNvSpPr>
              <a:spLocks noEditPoints="1"/>
            </p:cNvSpPr>
            <p:nvPr/>
          </p:nvSpPr>
          <p:spPr bwMode="auto">
            <a:xfrm>
              <a:off x="5110" y="4088"/>
              <a:ext cx="212" cy="170"/>
            </a:xfrm>
            <a:custGeom>
              <a:avLst/>
              <a:gdLst>
                <a:gd name="T0" fmla="*/ 320 w 320"/>
                <a:gd name="T1" fmla="*/ 149 h 256"/>
                <a:gd name="T2" fmla="*/ 274 w 320"/>
                <a:gd name="T3" fmla="*/ 85 h 256"/>
                <a:gd name="T4" fmla="*/ 298 w 320"/>
                <a:gd name="T5" fmla="*/ 75 h 256"/>
                <a:gd name="T6" fmla="*/ 267 w 320"/>
                <a:gd name="T7" fmla="*/ 64 h 256"/>
                <a:gd name="T8" fmla="*/ 254 w 320"/>
                <a:gd name="T9" fmla="*/ 27 h 256"/>
                <a:gd name="T10" fmla="*/ 106 w 320"/>
                <a:gd name="T11" fmla="*/ 0 h 256"/>
                <a:gd name="T12" fmla="*/ 64 w 320"/>
                <a:gd name="T13" fmla="*/ 29 h 256"/>
                <a:gd name="T14" fmla="*/ 32 w 320"/>
                <a:gd name="T15" fmla="*/ 64 h 256"/>
                <a:gd name="T16" fmla="*/ 32 w 320"/>
                <a:gd name="T17" fmla="*/ 85 h 256"/>
                <a:gd name="T18" fmla="*/ 44 w 320"/>
                <a:gd name="T19" fmla="*/ 88 h 256"/>
                <a:gd name="T20" fmla="*/ 0 w 320"/>
                <a:gd name="T21" fmla="*/ 181 h 256"/>
                <a:gd name="T22" fmla="*/ 10 w 320"/>
                <a:gd name="T23" fmla="*/ 199 h 256"/>
                <a:gd name="T24" fmla="*/ 21 w 320"/>
                <a:gd name="T25" fmla="*/ 256 h 256"/>
                <a:gd name="T26" fmla="*/ 85 w 320"/>
                <a:gd name="T27" fmla="*/ 245 h 256"/>
                <a:gd name="T28" fmla="*/ 165 w 320"/>
                <a:gd name="T29" fmla="*/ 224 h 256"/>
                <a:gd name="T30" fmla="*/ 234 w 320"/>
                <a:gd name="T31" fmla="*/ 245 h 256"/>
                <a:gd name="T32" fmla="*/ 298 w 320"/>
                <a:gd name="T33" fmla="*/ 256 h 256"/>
                <a:gd name="T34" fmla="*/ 309 w 320"/>
                <a:gd name="T35" fmla="*/ 202 h 256"/>
                <a:gd name="T36" fmla="*/ 320 w 320"/>
                <a:gd name="T37" fmla="*/ 180 h 256"/>
                <a:gd name="T38" fmla="*/ 106 w 320"/>
                <a:gd name="T39" fmla="*/ 21 h 256"/>
                <a:gd name="T40" fmla="*/ 235 w 320"/>
                <a:gd name="T41" fmla="*/ 36 h 256"/>
                <a:gd name="T42" fmla="*/ 68 w 320"/>
                <a:gd name="T43" fmla="*/ 85 h 256"/>
                <a:gd name="T44" fmla="*/ 64 w 320"/>
                <a:gd name="T45" fmla="*/ 235 h 256"/>
                <a:gd name="T46" fmla="*/ 32 w 320"/>
                <a:gd name="T47" fmla="*/ 210 h 256"/>
                <a:gd name="T48" fmla="*/ 64 w 320"/>
                <a:gd name="T49" fmla="*/ 235 h 256"/>
                <a:gd name="T50" fmla="*/ 21 w 320"/>
                <a:gd name="T51" fmla="*/ 149 h 256"/>
                <a:gd name="T52" fmla="*/ 258 w 320"/>
                <a:gd name="T53" fmla="*/ 107 h 256"/>
                <a:gd name="T54" fmla="*/ 298 w 320"/>
                <a:gd name="T55" fmla="*/ 181 h 256"/>
                <a:gd name="T56" fmla="*/ 165 w 320"/>
                <a:gd name="T57" fmla="*/ 203 h 256"/>
                <a:gd name="T58" fmla="*/ 288 w 320"/>
                <a:gd name="T59" fmla="*/ 235 h 256"/>
                <a:gd name="T60" fmla="*/ 256 w 320"/>
                <a:gd name="T61" fmla="*/ 219 h 256"/>
                <a:gd name="T62" fmla="*/ 288 w 320"/>
                <a:gd name="T63" fmla="*/ 235 h 256"/>
                <a:gd name="T64" fmla="*/ 150 w 320"/>
                <a:gd name="T65" fmla="*/ 177 h 256"/>
                <a:gd name="T66" fmla="*/ 100 w 320"/>
                <a:gd name="T67" fmla="*/ 189 h 256"/>
                <a:gd name="T68" fmla="*/ 118 w 320"/>
                <a:gd name="T69" fmla="*/ 161 h 256"/>
                <a:gd name="T70" fmla="*/ 131 w 320"/>
                <a:gd name="T71" fmla="*/ 144 h 256"/>
                <a:gd name="T72" fmla="*/ 130 w 320"/>
                <a:gd name="T73" fmla="*/ 132 h 256"/>
                <a:gd name="T74" fmla="*/ 116 w 320"/>
                <a:gd name="T75" fmla="*/ 131 h 256"/>
                <a:gd name="T76" fmla="*/ 99 w 320"/>
                <a:gd name="T77" fmla="*/ 127 h 256"/>
                <a:gd name="T78" fmla="*/ 116 w 320"/>
                <a:gd name="T79" fmla="*/ 118 h 256"/>
                <a:gd name="T80" fmla="*/ 137 w 320"/>
                <a:gd name="T81" fmla="*/ 119 h 256"/>
                <a:gd name="T82" fmla="*/ 148 w 320"/>
                <a:gd name="T83" fmla="*/ 136 h 256"/>
                <a:gd name="T84" fmla="*/ 140 w 320"/>
                <a:gd name="T85" fmla="*/ 154 h 256"/>
                <a:gd name="T86" fmla="*/ 118 w 320"/>
                <a:gd name="T87" fmla="*/ 176 h 256"/>
                <a:gd name="T88" fmla="*/ 187 w 320"/>
                <a:gd name="T89" fmla="*/ 149 h 256"/>
                <a:gd name="T90" fmla="*/ 205 w 320"/>
                <a:gd name="T91" fmla="*/ 159 h 256"/>
                <a:gd name="T92" fmla="*/ 187 w 320"/>
                <a:gd name="T93" fmla="*/ 178 h 256"/>
                <a:gd name="T94" fmla="*/ 176 w 320"/>
                <a:gd name="T95" fmla="*/ 159 h 256"/>
                <a:gd name="T96" fmla="*/ 157 w 320"/>
                <a:gd name="T97" fmla="*/ 149 h 256"/>
                <a:gd name="T98" fmla="*/ 176 w 320"/>
                <a:gd name="T99" fmla="*/ 130 h 256"/>
                <a:gd name="T100" fmla="*/ 187 w 320"/>
                <a:gd name="T101" fmla="*/ 149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20" h="256">
                  <a:moveTo>
                    <a:pt x="320" y="180"/>
                  </a:moveTo>
                  <a:cubicBezTo>
                    <a:pt x="320" y="149"/>
                    <a:pt x="320" y="149"/>
                    <a:pt x="320" y="149"/>
                  </a:cubicBezTo>
                  <a:cubicBezTo>
                    <a:pt x="320" y="120"/>
                    <a:pt x="301" y="96"/>
                    <a:pt x="275" y="88"/>
                  </a:cubicBezTo>
                  <a:cubicBezTo>
                    <a:pt x="274" y="85"/>
                    <a:pt x="274" y="85"/>
                    <a:pt x="274" y="85"/>
                  </a:cubicBezTo>
                  <a:cubicBezTo>
                    <a:pt x="288" y="85"/>
                    <a:pt x="288" y="85"/>
                    <a:pt x="288" y="85"/>
                  </a:cubicBezTo>
                  <a:cubicBezTo>
                    <a:pt x="294" y="85"/>
                    <a:pt x="298" y="81"/>
                    <a:pt x="298" y="75"/>
                  </a:cubicBezTo>
                  <a:cubicBezTo>
                    <a:pt x="298" y="69"/>
                    <a:pt x="294" y="64"/>
                    <a:pt x="288" y="64"/>
                  </a:cubicBezTo>
                  <a:cubicBezTo>
                    <a:pt x="267" y="64"/>
                    <a:pt x="267" y="64"/>
                    <a:pt x="267" y="64"/>
                  </a:cubicBezTo>
                  <a:cubicBezTo>
                    <a:pt x="255" y="29"/>
                    <a:pt x="255" y="29"/>
                    <a:pt x="255" y="29"/>
                  </a:cubicBezTo>
                  <a:cubicBezTo>
                    <a:pt x="255" y="28"/>
                    <a:pt x="255" y="28"/>
                    <a:pt x="254" y="27"/>
                  </a:cubicBezTo>
                  <a:cubicBezTo>
                    <a:pt x="254" y="26"/>
                    <a:pt x="240" y="0"/>
                    <a:pt x="213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80" y="0"/>
                    <a:pt x="65" y="26"/>
                    <a:pt x="65" y="27"/>
                  </a:cubicBezTo>
                  <a:cubicBezTo>
                    <a:pt x="65" y="28"/>
                    <a:pt x="64" y="28"/>
                    <a:pt x="64" y="29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26" y="64"/>
                    <a:pt x="21" y="69"/>
                    <a:pt x="21" y="75"/>
                  </a:cubicBezTo>
                  <a:cubicBezTo>
                    <a:pt x="21" y="81"/>
                    <a:pt x="26" y="85"/>
                    <a:pt x="32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19" y="96"/>
                    <a:pt x="0" y="120"/>
                    <a:pt x="0" y="149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3"/>
                    <a:pt x="0" y="189"/>
                    <a:pt x="6" y="195"/>
                  </a:cubicBezTo>
                  <a:cubicBezTo>
                    <a:pt x="7" y="197"/>
                    <a:pt x="9" y="198"/>
                    <a:pt x="10" y="199"/>
                  </a:cubicBezTo>
                  <a:cubicBezTo>
                    <a:pt x="10" y="245"/>
                    <a:pt x="10" y="245"/>
                    <a:pt x="10" y="245"/>
                  </a:cubicBezTo>
                  <a:cubicBezTo>
                    <a:pt x="10" y="251"/>
                    <a:pt x="15" y="256"/>
                    <a:pt x="21" y="256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80" y="256"/>
                    <a:pt x="85" y="251"/>
                    <a:pt x="85" y="245"/>
                  </a:cubicBezTo>
                  <a:cubicBezTo>
                    <a:pt x="85" y="220"/>
                    <a:pt x="85" y="220"/>
                    <a:pt x="85" y="220"/>
                  </a:cubicBezTo>
                  <a:cubicBezTo>
                    <a:pt x="107" y="223"/>
                    <a:pt x="134" y="224"/>
                    <a:pt x="165" y="224"/>
                  </a:cubicBezTo>
                  <a:cubicBezTo>
                    <a:pt x="192" y="224"/>
                    <a:pt x="215" y="223"/>
                    <a:pt x="234" y="221"/>
                  </a:cubicBezTo>
                  <a:cubicBezTo>
                    <a:pt x="234" y="245"/>
                    <a:pt x="234" y="245"/>
                    <a:pt x="234" y="245"/>
                  </a:cubicBezTo>
                  <a:cubicBezTo>
                    <a:pt x="234" y="251"/>
                    <a:pt x="239" y="256"/>
                    <a:pt x="245" y="256"/>
                  </a:cubicBezTo>
                  <a:cubicBezTo>
                    <a:pt x="298" y="256"/>
                    <a:pt x="298" y="256"/>
                    <a:pt x="298" y="256"/>
                  </a:cubicBezTo>
                  <a:cubicBezTo>
                    <a:pt x="304" y="256"/>
                    <a:pt x="309" y="251"/>
                    <a:pt x="309" y="245"/>
                  </a:cubicBezTo>
                  <a:cubicBezTo>
                    <a:pt x="309" y="202"/>
                    <a:pt x="309" y="202"/>
                    <a:pt x="309" y="202"/>
                  </a:cubicBezTo>
                  <a:cubicBezTo>
                    <a:pt x="312" y="199"/>
                    <a:pt x="314" y="197"/>
                    <a:pt x="316" y="194"/>
                  </a:cubicBezTo>
                  <a:cubicBezTo>
                    <a:pt x="320" y="189"/>
                    <a:pt x="320" y="184"/>
                    <a:pt x="320" y="180"/>
                  </a:cubicBezTo>
                  <a:close/>
                  <a:moveTo>
                    <a:pt x="84" y="36"/>
                  </a:moveTo>
                  <a:cubicBezTo>
                    <a:pt x="86" y="33"/>
                    <a:pt x="94" y="21"/>
                    <a:pt x="106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25" y="21"/>
                    <a:pt x="233" y="34"/>
                    <a:pt x="235" y="36"/>
                  </a:cubicBezTo>
                  <a:cubicBezTo>
                    <a:pt x="252" y="85"/>
                    <a:pt x="252" y="85"/>
                    <a:pt x="252" y="85"/>
                  </a:cubicBezTo>
                  <a:cubicBezTo>
                    <a:pt x="68" y="85"/>
                    <a:pt x="68" y="85"/>
                    <a:pt x="68" y="85"/>
                  </a:cubicBezTo>
                  <a:lnTo>
                    <a:pt x="84" y="36"/>
                  </a:lnTo>
                  <a:close/>
                  <a:moveTo>
                    <a:pt x="64" y="235"/>
                  </a:moveTo>
                  <a:cubicBezTo>
                    <a:pt x="32" y="235"/>
                    <a:pt x="32" y="235"/>
                    <a:pt x="32" y="235"/>
                  </a:cubicBezTo>
                  <a:cubicBezTo>
                    <a:pt x="32" y="210"/>
                    <a:pt x="32" y="210"/>
                    <a:pt x="32" y="210"/>
                  </a:cubicBezTo>
                  <a:cubicBezTo>
                    <a:pt x="41" y="213"/>
                    <a:pt x="51" y="215"/>
                    <a:pt x="64" y="217"/>
                  </a:cubicBezTo>
                  <a:lnTo>
                    <a:pt x="64" y="235"/>
                  </a:lnTo>
                  <a:close/>
                  <a:moveTo>
                    <a:pt x="21" y="180"/>
                  </a:moveTo>
                  <a:cubicBezTo>
                    <a:pt x="21" y="149"/>
                    <a:pt x="21" y="149"/>
                    <a:pt x="21" y="149"/>
                  </a:cubicBezTo>
                  <a:cubicBezTo>
                    <a:pt x="21" y="126"/>
                    <a:pt x="39" y="107"/>
                    <a:pt x="62" y="107"/>
                  </a:cubicBezTo>
                  <a:cubicBezTo>
                    <a:pt x="258" y="107"/>
                    <a:pt x="258" y="107"/>
                    <a:pt x="258" y="107"/>
                  </a:cubicBezTo>
                  <a:cubicBezTo>
                    <a:pt x="280" y="107"/>
                    <a:pt x="298" y="126"/>
                    <a:pt x="298" y="149"/>
                  </a:cubicBezTo>
                  <a:cubicBezTo>
                    <a:pt x="298" y="181"/>
                    <a:pt x="298" y="181"/>
                    <a:pt x="298" y="181"/>
                  </a:cubicBezTo>
                  <a:cubicBezTo>
                    <a:pt x="298" y="182"/>
                    <a:pt x="298" y="182"/>
                    <a:pt x="298" y="183"/>
                  </a:cubicBezTo>
                  <a:cubicBezTo>
                    <a:pt x="296" y="185"/>
                    <a:pt x="278" y="203"/>
                    <a:pt x="165" y="203"/>
                  </a:cubicBezTo>
                  <a:cubicBezTo>
                    <a:pt x="43" y="203"/>
                    <a:pt x="23" y="183"/>
                    <a:pt x="21" y="180"/>
                  </a:cubicBezTo>
                  <a:close/>
                  <a:moveTo>
                    <a:pt x="288" y="235"/>
                  </a:moveTo>
                  <a:cubicBezTo>
                    <a:pt x="256" y="235"/>
                    <a:pt x="256" y="235"/>
                    <a:pt x="256" y="235"/>
                  </a:cubicBezTo>
                  <a:cubicBezTo>
                    <a:pt x="256" y="219"/>
                    <a:pt x="256" y="219"/>
                    <a:pt x="256" y="219"/>
                  </a:cubicBezTo>
                  <a:cubicBezTo>
                    <a:pt x="268" y="217"/>
                    <a:pt x="279" y="215"/>
                    <a:pt x="288" y="212"/>
                  </a:cubicBezTo>
                  <a:lnTo>
                    <a:pt x="288" y="235"/>
                  </a:lnTo>
                  <a:close/>
                  <a:moveTo>
                    <a:pt x="118" y="177"/>
                  </a:moveTo>
                  <a:cubicBezTo>
                    <a:pt x="150" y="177"/>
                    <a:pt x="150" y="177"/>
                    <a:pt x="150" y="177"/>
                  </a:cubicBezTo>
                  <a:cubicBezTo>
                    <a:pt x="150" y="189"/>
                    <a:pt x="150" y="189"/>
                    <a:pt x="150" y="189"/>
                  </a:cubicBezTo>
                  <a:cubicBezTo>
                    <a:pt x="100" y="189"/>
                    <a:pt x="100" y="189"/>
                    <a:pt x="100" y="189"/>
                  </a:cubicBezTo>
                  <a:cubicBezTo>
                    <a:pt x="100" y="179"/>
                    <a:pt x="100" y="179"/>
                    <a:pt x="100" y="179"/>
                  </a:cubicBezTo>
                  <a:cubicBezTo>
                    <a:pt x="118" y="161"/>
                    <a:pt x="118" y="161"/>
                    <a:pt x="118" y="161"/>
                  </a:cubicBezTo>
                  <a:cubicBezTo>
                    <a:pt x="123" y="155"/>
                    <a:pt x="126" y="152"/>
                    <a:pt x="128" y="149"/>
                  </a:cubicBezTo>
                  <a:cubicBezTo>
                    <a:pt x="130" y="147"/>
                    <a:pt x="131" y="145"/>
                    <a:pt x="131" y="144"/>
                  </a:cubicBezTo>
                  <a:cubicBezTo>
                    <a:pt x="132" y="142"/>
                    <a:pt x="133" y="140"/>
                    <a:pt x="133" y="138"/>
                  </a:cubicBezTo>
                  <a:cubicBezTo>
                    <a:pt x="133" y="135"/>
                    <a:pt x="132" y="133"/>
                    <a:pt x="130" y="132"/>
                  </a:cubicBezTo>
                  <a:cubicBezTo>
                    <a:pt x="129" y="130"/>
                    <a:pt x="127" y="130"/>
                    <a:pt x="124" y="130"/>
                  </a:cubicBezTo>
                  <a:cubicBezTo>
                    <a:pt x="121" y="130"/>
                    <a:pt x="118" y="130"/>
                    <a:pt x="116" y="131"/>
                  </a:cubicBezTo>
                  <a:cubicBezTo>
                    <a:pt x="113" y="133"/>
                    <a:pt x="111" y="135"/>
                    <a:pt x="108" y="137"/>
                  </a:cubicBezTo>
                  <a:cubicBezTo>
                    <a:pt x="99" y="127"/>
                    <a:pt x="99" y="127"/>
                    <a:pt x="99" y="127"/>
                  </a:cubicBezTo>
                  <a:cubicBezTo>
                    <a:pt x="103" y="124"/>
                    <a:pt x="106" y="122"/>
                    <a:pt x="108" y="121"/>
                  </a:cubicBezTo>
                  <a:cubicBezTo>
                    <a:pt x="111" y="120"/>
                    <a:pt x="113" y="119"/>
                    <a:pt x="116" y="118"/>
                  </a:cubicBezTo>
                  <a:cubicBezTo>
                    <a:pt x="119" y="117"/>
                    <a:pt x="122" y="117"/>
                    <a:pt x="125" y="117"/>
                  </a:cubicBezTo>
                  <a:cubicBezTo>
                    <a:pt x="129" y="117"/>
                    <a:pt x="133" y="118"/>
                    <a:pt x="137" y="119"/>
                  </a:cubicBezTo>
                  <a:cubicBezTo>
                    <a:pt x="140" y="121"/>
                    <a:pt x="143" y="123"/>
                    <a:pt x="145" y="126"/>
                  </a:cubicBezTo>
                  <a:cubicBezTo>
                    <a:pt x="147" y="129"/>
                    <a:pt x="148" y="133"/>
                    <a:pt x="148" y="136"/>
                  </a:cubicBezTo>
                  <a:cubicBezTo>
                    <a:pt x="148" y="140"/>
                    <a:pt x="147" y="143"/>
                    <a:pt x="146" y="146"/>
                  </a:cubicBezTo>
                  <a:cubicBezTo>
                    <a:pt x="145" y="148"/>
                    <a:pt x="143" y="151"/>
                    <a:pt x="140" y="154"/>
                  </a:cubicBezTo>
                  <a:cubicBezTo>
                    <a:pt x="138" y="157"/>
                    <a:pt x="134" y="162"/>
                    <a:pt x="128" y="167"/>
                  </a:cubicBezTo>
                  <a:cubicBezTo>
                    <a:pt x="118" y="176"/>
                    <a:pt x="118" y="176"/>
                    <a:pt x="118" y="176"/>
                  </a:cubicBezTo>
                  <a:lnTo>
                    <a:pt x="118" y="177"/>
                  </a:lnTo>
                  <a:close/>
                  <a:moveTo>
                    <a:pt x="187" y="149"/>
                  </a:moveTo>
                  <a:cubicBezTo>
                    <a:pt x="205" y="149"/>
                    <a:pt x="205" y="149"/>
                    <a:pt x="205" y="149"/>
                  </a:cubicBezTo>
                  <a:cubicBezTo>
                    <a:pt x="205" y="159"/>
                    <a:pt x="205" y="159"/>
                    <a:pt x="205" y="159"/>
                  </a:cubicBezTo>
                  <a:cubicBezTo>
                    <a:pt x="187" y="159"/>
                    <a:pt x="187" y="159"/>
                    <a:pt x="187" y="159"/>
                  </a:cubicBezTo>
                  <a:cubicBezTo>
                    <a:pt x="187" y="178"/>
                    <a:pt x="187" y="178"/>
                    <a:pt x="187" y="178"/>
                  </a:cubicBezTo>
                  <a:cubicBezTo>
                    <a:pt x="176" y="178"/>
                    <a:pt x="176" y="178"/>
                    <a:pt x="176" y="178"/>
                  </a:cubicBezTo>
                  <a:cubicBezTo>
                    <a:pt x="176" y="159"/>
                    <a:pt x="176" y="159"/>
                    <a:pt x="176" y="159"/>
                  </a:cubicBezTo>
                  <a:cubicBezTo>
                    <a:pt x="157" y="159"/>
                    <a:pt x="157" y="159"/>
                    <a:pt x="157" y="159"/>
                  </a:cubicBezTo>
                  <a:cubicBezTo>
                    <a:pt x="157" y="149"/>
                    <a:pt x="157" y="149"/>
                    <a:pt x="157" y="149"/>
                  </a:cubicBezTo>
                  <a:cubicBezTo>
                    <a:pt x="176" y="149"/>
                    <a:pt x="176" y="149"/>
                    <a:pt x="176" y="149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87" y="130"/>
                    <a:pt x="187" y="130"/>
                    <a:pt x="187" y="130"/>
                  </a:cubicBezTo>
                  <a:lnTo>
                    <a:pt x="187" y="1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855"/>
            <p:cNvSpPr>
              <a:spLocks noEditPoints="1"/>
            </p:cNvSpPr>
            <p:nvPr/>
          </p:nvSpPr>
          <p:spPr bwMode="auto">
            <a:xfrm>
              <a:off x="5046" y="4010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0" name="Group 309"/>
          <p:cNvGrpSpPr>
            <a:grpSpLocks noChangeAspect="1"/>
          </p:cNvGrpSpPr>
          <p:nvPr/>
        </p:nvGrpSpPr>
        <p:grpSpPr bwMode="auto">
          <a:xfrm>
            <a:off x="7763007" y="4409687"/>
            <a:ext cx="550780" cy="549165"/>
            <a:chOff x="6585" y="1193"/>
            <a:chExt cx="341" cy="340"/>
          </a:xfrm>
          <a:solidFill>
            <a:schemeClr val="accent5"/>
          </a:solidFill>
        </p:grpSpPr>
        <p:sp>
          <p:nvSpPr>
            <p:cNvPr id="21" name="Freeform 310"/>
            <p:cNvSpPr>
              <a:spLocks noEditPoints="1"/>
            </p:cNvSpPr>
            <p:nvPr/>
          </p:nvSpPr>
          <p:spPr bwMode="auto">
            <a:xfrm>
              <a:off x="6648" y="1264"/>
              <a:ext cx="206" cy="205"/>
            </a:xfrm>
            <a:custGeom>
              <a:avLst/>
              <a:gdLst>
                <a:gd name="T0" fmla="*/ 117 w 309"/>
                <a:gd name="T1" fmla="*/ 309 h 309"/>
                <a:gd name="T2" fmla="*/ 116 w 309"/>
                <a:gd name="T3" fmla="*/ 309 h 309"/>
                <a:gd name="T4" fmla="*/ 108 w 309"/>
                <a:gd name="T5" fmla="*/ 304 h 309"/>
                <a:gd name="T6" fmla="*/ 68 w 309"/>
                <a:gd name="T7" fmla="*/ 242 h 309"/>
                <a:gd name="T8" fmla="*/ 5 w 309"/>
                <a:gd name="T9" fmla="*/ 201 h 309"/>
                <a:gd name="T10" fmla="*/ 1 w 309"/>
                <a:gd name="T11" fmla="*/ 194 h 309"/>
                <a:gd name="T12" fmla="*/ 4 w 309"/>
                <a:gd name="T13" fmla="*/ 185 h 309"/>
                <a:gd name="T14" fmla="*/ 26 w 309"/>
                <a:gd name="T15" fmla="*/ 163 h 309"/>
                <a:gd name="T16" fmla="*/ 37 w 309"/>
                <a:gd name="T17" fmla="*/ 161 h 309"/>
                <a:gd name="T18" fmla="*/ 84 w 309"/>
                <a:gd name="T19" fmla="*/ 180 h 309"/>
                <a:gd name="T20" fmla="*/ 121 w 309"/>
                <a:gd name="T21" fmla="*/ 143 h 309"/>
                <a:gd name="T22" fmla="*/ 17 w 309"/>
                <a:gd name="T23" fmla="*/ 86 h 309"/>
                <a:gd name="T24" fmla="*/ 11 w 309"/>
                <a:gd name="T25" fmla="*/ 78 h 309"/>
                <a:gd name="T26" fmla="*/ 14 w 309"/>
                <a:gd name="T27" fmla="*/ 69 h 309"/>
                <a:gd name="T28" fmla="*/ 37 w 309"/>
                <a:gd name="T29" fmla="*/ 46 h 309"/>
                <a:gd name="T30" fmla="*/ 48 w 309"/>
                <a:gd name="T31" fmla="*/ 43 h 309"/>
                <a:gd name="T32" fmla="*/ 177 w 309"/>
                <a:gd name="T33" fmla="*/ 87 h 309"/>
                <a:gd name="T34" fmla="*/ 233 w 309"/>
                <a:gd name="T35" fmla="*/ 31 h 309"/>
                <a:gd name="T36" fmla="*/ 234 w 309"/>
                <a:gd name="T37" fmla="*/ 30 h 309"/>
                <a:gd name="T38" fmla="*/ 294 w 309"/>
                <a:gd name="T39" fmla="*/ 16 h 309"/>
                <a:gd name="T40" fmla="*/ 279 w 309"/>
                <a:gd name="T41" fmla="*/ 75 h 309"/>
                <a:gd name="T42" fmla="*/ 278 w 309"/>
                <a:gd name="T43" fmla="*/ 76 h 309"/>
                <a:gd name="T44" fmla="*/ 223 w 309"/>
                <a:gd name="T45" fmla="*/ 132 h 309"/>
                <a:gd name="T46" fmla="*/ 266 w 309"/>
                <a:gd name="T47" fmla="*/ 261 h 309"/>
                <a:gd name="T48" fmla="*/ 263 w 309"/>
                <a:gd name="T49" fmla="*/ 272 h 309"/>
                <a:gd name="T50" fmla="*/ 241 w 309"/>
                <a:gd name="T51" fmla="*/ 295 h 309"/>
                <a:gd name="T52" fmla="*/ 232 w 309"/>
                <a:gd name="T53" fmla="*/ 298 h 309"/>
                <a:gd name="T54" fmla="*/ 224 w 309"/>
                <a:gd name="T55" fmla="*/ 292 h 309"/>
                <a:gd name="T56" fmla="*/ 167 w 309"/>
                <a:gd name="T57" fmla="*/ 188 h 309"/>
                <a:gd name="T58" fmla="*/ 130 w 309"/>
                <a:gd name="T59" fmla="*/ 225 h 309"/>
                <a:gd name="T60" fmla="*/ 149 w 309"/>
                <a:gd name="T61" fmla="*/ 272 h 309"/>
                <a:gd name="T62" fmla="*/ 146 w 309"/>
                <a:gd name="T63" fmla="*/ 284 h 309"/>
                <a:gd name="T64" fmla="*/ 124 w 309"/>
                <a:gd name="T65" fmla="*/ 306 h 309"/>
                <a:gd name="T66" fmla="*/ 117 w 309"/>
                <a:gd name="T67" fmla="*/ 309 h 309"/>
                <a:gd name="T68" fmla="*/ 28 w 309"/>
                <a:gd name="T69" fmla="*/ 191 h 309"/>
                <a:gd name="T70" fmla="*/ 81 w 309"/>
                <a:gd name="T71" fmla="*/ 225 h 309"/>
                <a:gd name="T72" fmla="*/ 84 w 309"/>
                <a:gd name="T73" fmla="*/ 228 h 309"/>
                <a:gd name="T74" fmla="*/ 119 w 309"/>
                <a:gd name="T75" fmla="*/ 281 h 309"/>
                <a:gd name="T76" fmla="*/ 126 w 309"/>
                <a:gd name="T77" fmla="*/ 274 h 309"/>
                <a:gd name="T78" fmla="*/ 107 w 309"/>
                <a:gd name="T79" fmla="*/ 226 h 309"/>
                <a:gd name="T80" fmla="*/ 110 w 309"/>
                <a:gd name="T81" fmla="*/ 215 h 309"/>
                <a:gd name="T82" fmla="*/ 161 w 309"/>
                <a:gd name="T83" fmla="*/ 163 h 309"/>
                <a:gd name="T84" fmla="*/ 171 w 309"/>
                <a:gd name="T85" fmla="*/ 160 h 309"/>
                <a:gd name="T86" fmla="*/ 178 w 309"/>
                <a:gd name="T87" fmla="*/ 165 h 309"/>
                <a:gd name="T88" fmla="*/ 236 w 309"/>
                <a:gd name="T89" fmla="*/ 270 h 309"/>
                <a:gd name="T90" fmla="*/ 244 w 309"/>
                <a:gd name="T91" fmla="*/ 262 h 309"/>
                <a:gd name="T92" fmla="*/ 200 w 309"/>
                <a:gd name="T93" fmla="*/ 132 h 309"/>
                <a:gd name="T94" fmla="*/ 203 w 309"/>
                <a:gd name="T95" fmla="*/ 121 h 309"/>
                <a:gd name="T96" fmla="*/ 263 w 309"/>
                <a:gd name="T97" fmla="*/ 62 h 309"/>
                <a:gd name="T98" fmla="*/ 278 w 309"/>
                <a:gd name="T99" fmla="*/ 31 h 309"/>
                <a:gd name="T100" fmla="*/ 248 w 309"/>
                <a:gd name="T101" fmla="*/ 47 h 309"/>
                <a:gd name="T102" fmla="*/ 188 w 309"/>
                <a:gd name="T103" fmla="*/ 106 h 309"/>
                <a:gd name="T104" fmla="*/ 177 w 309"/>
                <a:gd name="T105" fmla="*/ 109 h 309"/>
                <a:gd name="T106" fmla="*/ 47 w 309"/>
                <a:gd name="T107" fmla="*/ 66 h 309"/>
                <a:gd name="T108" fmla="*/ 40 w 309"/>
                <a:gd name="T109" fmla="*/ 74 h 309"/>
                <a:gd name="T110" fmla="*/ 144 w 309"/>
                <a:gd name="T111" fmla="*/ 131 h 309"/>
                <a:gd name="T112" fmla="*/ 149 w 309"/>
                <a:gd name="T113" fmla="*/ 139 h 309"/>
                <a:gd name="T114" fmla="*/ 146 w 309"/>
                <a:gd name="T115" fmla="*/ 148 h 309"/>
                <a:gd name="T116" fmla="*/ 94 w 309"/>
                <a:gd name="T117" fmla="*/ 200 h 309"/>
                <a:gd name="T118" fmla="*/ 83 w 309"/>
                <a:gd name="T119" fmla="*/ 202 h 309"/>
                <a:gd name="T120" fmla="*/ 36 w 309"/>
                <a:gd name="T121" fmla="*/ 183 h 309"/>
                <a:gd name="T122" fmla="*/ 28 w 309"/>
                <a:gd name="T123" fmla="*/ 19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9" h="309">
                  <a:moveTo>
                    <a:pt x="117" y="309"/>
                  </a:moveTo>
                  <a:cubicBezTo>
                    <a:pt x="117" y="309"/>
                    <a:pt x="116" y="309"/>
                    <a:pt x="116" y="309"/>
                  </a:cubicBezTo>
                  <a:cubicBezTo>
                    <a:pt x="113" y="308"/>
                    <a:pt x="110" y="307"/>
                    <a:pt x="108" y="304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5" y="201"/>
                    <a:pt x="5" y="201"/>
                    <a:pt x="5" y="201"/>
                  </a:cubicBezTo>
                  <a:cubicBezTo>
                    <a:pt x="3" y="200"/>
                    <a:pt x="1" y="197"/>
                    <a:pt x="1" y="194"/>
                  </a:cubicBezTo>
                  <a:cubicBezTo>
                    <a:pt x="0" y="190"/>
                    <a:pt x="1" y="187"/>
                    <a:pt x="4" y="185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29" y="160"/>
                    <a:pt x="33" y="159"/>
                    <a:pt x="37" y="161"/>
                  </a:cubicBezTo>
                  <a:cubicBezTo>
                    <a:pt x="84" y="180"/>
                    <a:pt x="84" y="180"/>
                    <a:pt x="84" y="180"/>
                  </a:cubicBezTo>
                  <a:cubicBezTo>
                    <a:pt x="121" y="143"/>
                    <a:pt x="121" y="143"/>
                    <a:pt x="121" y="143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4" y="84"/>
                    <a:pt x="12" y="81"/>
                    <a:pt x="11" y="78"/>
                  </a:cubicBezTo>
                  <a:cubicBezTo>
                    <a:pt x="11" y="74"/>
                    <a:pt x="12" y="71"/>
                    <a:pt x="14" y="69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40" y="43"/>
                    <a:pt x="44" y="42"/>
                    <a:pt x="48" y="43"/>
                  </a:cubicBezTo>
                  <a:cubicBezTo>
                    <a:pt x="177" y="87"/>
                    <a:pt x="177" y="87"/>
                    <a:pt x="177" y="87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3" y="31"/>
                    <a:pt x="234" y="30"/>
                    <a:pt x="234" y="30"/>
                  </a:cubicBezTo>
                  <a:cubicBezTo>
                    <a:pt x="247" y="20"/>
                    <a:pt x="278" y="0"/>
                    <a:pt x="294" y="16"/>
                  </a:cubicBezTo>
                  <a:cubicBezTo>
                    <a:pt x="309" y="32"/>
                    <a:pt x="289" y="63"/>
                    <a:pt x="279" y="75"/>
                  </a:cubicBezTo>
                  <a:cubicBezTo>
                    <a:pt x="279" y="75"/>
                    <a:pt x="279" y="76"/>
                    <a:pt x="278" y="76"/>
                  </a:cubicBezTo>
                  <a:cubicBezTo>
                    <a:pt x="223" y="132"/>
                    <a:pt x="223" y="132"/>
                    <a:pt x="223" y="132"/>
                  </a:cubicBezTo>
                  <a:cubicBezTo>
                    <a:pt x="266" y="261"/>
                    <a:pt x="266" y="261"/>
                    <a:pt x="266" y="261"/>
                  </a:cubicBezTo>
                  <a:cubicBezTo>
                    <a:pt x="267" y="265"/>
                    <a:pt x="266" y="269"/>
                    <a:pt x="263" y="272"/>
                  </a:cubicBezTo>
                  <a:cubicBezTo>
                    <a:pt x="241" y="295"/>
                    <a:pt x="241" y="295"/>
                    <a:pt x="241" y="295"/>
                  </a:cubicBezTo>
                  <a:cubicBezTo>
                    <a:pt x="238" y="297"/>
                    <a:pt x="235" y="298"/>
                    <a:pt x="232" y="298"/>
                  </a:cubicBezTo>
                  <a:cubicBezTo>
                    <a:pt x="228" y="297"/>
                    <a:pt x="225" y="295"/>
                    <a:pt x="224" y="292"/>
                  </a:cubicBezTo>
                  <a:cubicBezTo>
                    <a:pt x="167" y="188"/>
                    <a:pt x="167" y="188"/>
                    <a:pt x="167" y="188"/>
                  </a:cubicBezTo>
                  <a:cubicBezTo>
                    <a:pt x="130" y="225"/>
                    <a:pt x="130" y="225"/>
                    <a:pt x="130" y="225"/>
                  </a:cubicBezTo>
                  <a:cubicBezTo>
                    <a:pt x="149" y="272"/>
                    <a:pt x="149" y="272"/>
                    <a:pt x="149" y="272"/>
                  </a:cubicBezTo>
                  <a:cubicBezTo>
                    <a:pt x="150" y="276"/>
                    <a:pt x="149" y="281"/>
                    <a:pt x="146" y="284"/>
                  </a:cubicBezTo>
                  <a:cubicBezTo>
                    <a:pt x="124" y="306"/>
                    <a:pt x="124" y="306"/>
                    <a:pt x="124" y="306"/>
                  </a:cubicBezTo>
                  <a:cubicBezTo>
                    <a:pt x="122" y="308"/>
                    <a:pt x="120" y="309"/>
                    <a:pt x="117" y="309"/>
                  </a:cubicBezTo>
                  <a:close/>
                  <a:moveTo>
                    <a:pt x="28" y="191"/>
                  </a:moveTo>
                  <a:cubicBezTo>
                    <a:pt x="81" y="225"/>
                    <a:pt x="81" y="225"/>
                    <a:pt x="81" y="225"/>
                  </a:cubicBezTo>
                  <a:cubicBezTo>
                    <a:pt x="82" y="226"/>
                    <a:pt x="84" y="227"/>
                    <a:pt x="84" y="228"/>
                  </a:cubicBezTo>
                  <a:cubicBezTo>
                    <a:pt x="119" y="281"/>
                    <a:pt x="119" y="281"/>
                    <a:pt x="119" y="281"/>
                  </a:cubicBezTo>
                  <a:cubicBezTo>
                    <a:pt x="126" y="274"/>
                    <a:pt x="126" y="274"/>
                    <a:pt x="126" y="274"/>
                  </a:cubicBezTo>
                  <a:cubicBezTo>
                    <a:pt x="107" y="226"/>
                    <a:pt x="107" y="226"/>
                    <a:pt x="107" y="226"/>
                  </a:cubicBezTo>
                  <a:cubicBezTo>
                    <a:pt x="106" y="222"/>
                    <a:pt x="107" y="218"/>
                    <a:pt x="110" y="215"/>
                  </a:cubicBezTo>
                  <a:cubicBezTo>
                    <a:pt x="161" y="163"/>
                    <a:pt x="161" y="163"/>
                    <a:pt x="161" y="163"/>
                  </a:cubicBezTo>
                  <a:cubicBezTo>
                    <a:pt x="164" y="161"/>
                    <a:pt x="167" y="159"/>
                    <a:pt x="171" y="160"/>
                  </a:cubicBezTo>
                  <a:cubicBezTo>
                    <a:pt x="174" y="160"/>
                    <a:pt x="177" y="162"/>
                    <a:pt x="178" y="165"/>
                  </a:cubicBezTo>
                  <a:cubicBezTo>
                    <a:pt x="236" y="270"/>
                    <a:pt x="236" y="270"/>
                    <a:pt x="236" y="270"/>
                  </a:cubicBezTo>
                  <a:cubicBezTo>
                    <a:pt x="244" y="262"/>
                    <a:pt x="244" y="262"/>
                    <a:pt x="244" y="262"/>
                  </a:cubicBezTo>
                  <a:cubicBezTo>
                    <a:pt x="200" y="132"/>
                    <a:pt x="200" y="132"/>
                    <a:pt x="200" y="132"/>
                  </a:cubicBezTo>
                  <a:cubicBezTo>
                    <a:pt x="199" y="129"/>
                    <a:pt x="200" y="124"/>
                    <a:pt x="203" y="121"/>
                  </a:cubicBezTo>
                  <a:cubicBezTo>
                    <a:pt x="263" y="62"/>
                    <a:pt x="263" y="62"/>
                    <a:pt x="263" y="62"/>
                  </a:cubicBezTo>
                  <a:cubicBezTo>
                    <a:pt x="271" y="50"/>
                    <a:pt x="278" y="37"/>
                    <a:pt x="278" y="31"/>
                  </a:cubicBezTo>
                  <a:cubicBezTo>
                    <a:pt x="273" y="31"/>
                    <a:pt x="259" y="38"/>
                    <a:pt x="248" y="47"/>
                  </a:cubicBezTo>
                  <a:cubicBezTo>
                    <a:pt x="188" y="106"/>
                    <a:pt x="188" y="106"/>
                    <a:pt x="188" y="106"/>
                  </a:cubicBezTo>
                  <a:cubicBezTo>
                    <a:pt x="185" y="109"/>
                    <a:pt x="181" y="110"/>
                    <a:pt x="177" y="10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144" y="131"/>
                    <a:pt x="144" y="131"/>
                    <a:pt x="144" y="131"/>
                  </a:cubicBezTo>
                  <a:cubicBezTo>
                    <a:pt x="147" y="133"/>
                    <a:pt x="149" y="135"/>
                    <a:pt x="149" y="139"/>
                  </a:cubicBezTo>
                  <a:cubicBezTo>
                    <a:pt x="150" y="142"/>
                    <a:pt x="149" y="145"/>
                    <a:pt x="146" y="148"/>
                  </a:cubicBezTo>
                  <a:cubicBezTo>
                    <a:pt x="94" y="200"/>
                    <a:pt x="94" y="200"/>
                    <a:pt x="94" y="200"/>
                  </a:cubicBezTo>
                  <a:cubicBezTo>
                    <a:pt x="91" y="203"/>
                    <a:pt x="87" y="204"/>
                    <a:pt x="83" y="202"/>
                  </a:cubicBezTo>
                  <a:cubicBezTo>
                    <a:pt x="36" y="183"/>
                    <a:pt x="36" y="183"/>
                    <a:pt x="36" y="183"/>
                  </a:cubicBezTo>
                  <a:lnTo>
                    <a:pt x="28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311"/>
            <p:cNvSpPr>
              <a:spLocks noEditPoints="1"/>
            </p:cNvSpPr>
            <p:nvPr/>
          </p:nvSpPr>
          <p:spPr bwMode="auto">
            <a:xfrm>
              <a:off x="6585" y="1193"/>
              <a:ext cx="341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3" name="Group 786"/>
          <p:cNvGrpSpPr>
            <a:grpSpLocks noChangeAspect="1"/>
          </p:cNvGrpSpPr>
          <p:nvPr/>
        </p:nvGrpSpPr>
        <p:grpSpPr bwMode="auto">
          <a:xfrm>
            <a:off x="7763007" y="2907493"/>
            <a:ext cx="549166" cy="549166"/>
            <a:chOff x="5071" y="3066"/>
            <a:chExt cx="340" cy="340"/>
          </a:xfrm>
          <a:solidFill>
            <a:schemeClr val="accent3"/>
          </a:solidFill>
        </p:grpSpPr>
        <p:sp>
          <p:nvSpPr>
            <p:cNvPr id="24" name="Freeform 787"/>
            <p:cNvSpPr>
              <a:spLocks noEditPoints="1"/>
            </p:cNvSpPr>
            <p:nvPr/>
          </p:nvSpPr>
          <p:spPr bwMode="auto">
            <a:xfrm>
              <a:off x="5071" y="3066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788"/>
            <p:cNvSpPr>
              <a:spLocks noEditPoints="1"/>
            </p:cNvSpPr>
            <p:nvPr/>
          </p:nvSpPr>
          <p:spPr bwMode="auto">
            <a:xfrm>
              <a:off x="5134" y="3129"/>
              <a:ext cx="213" cy="185"/>
            </a:xfrm>
            <a:custGeom>
              <a:avLst/>
              <a:gdLst>
                <a:gd name="T0" fmla="*/ 319 w 321"/>
                <a:gd name="T1" fmla="*/ 198 h 278"/>
                <a:gd name="T2" fmla="*/ 310 w 321"/>
                <a:gd name="T3" fmla="*/ 193 h 278"/>
                <a:gd name="T4" fmla="*/ 274 w 321"/>
                <a:gd name="T5" fmla="*/ 193 h 278"/>
                <a:gd name="T6" fmla="*/ 170 w 321"/>
                <a:gd name="T7" fmla="*/ 6 h 278"/>
                <a:gd name="T8" fmla="*/ 158 w 321"/>
                <a:gd name="T9" fmla="*/ 1 h 278"/>
                <a:gd name="T10" fmla="*/ 150 w 321"/>
                <a:gd name="T11" fmla="*/ 11 h 278"/>
                <a:gd name="T12" fmla="*/ 150 w 321"/>
                <a:gd name="T13" fmla="*/ 51 h 278"/>
                <a:gd name="T14" fmla="*/ 49 w 321"/>
                <a:gd name="T15" fmla="*/ 193 h 278"/>
                <a:gd name="T16" fmla="*/ 11 w 321"/>
                <a:gd name="T17" fmla="*/ 193 h 278"/>
                <a:gd name="T18" fmla="*/ 2 w 321"/>
                <a:gd name="T19" fmla="*/ 198 h 278"/>
                <a:gd name="T20" fmla="*/ 2 w 321"/>
                <a:gd name="T21" fmla="*/ 209 h 278"/>
                <a:gd name="T22" fmla="*/ 45 w 321"/>
                <a:gd name="T23" fmla="*/ 273 h 278"/>
                <a:gd name="T24" fmla="*/ 54 w 321"/>
                <a:gd name="T25" fmla="*/ 278 h 278"/>
                <a:gd name="T26" fmla="*/ 267 w 321"/>
                <a:gd name="T27" fmla="*/ 278 h 278"/>
                <a:gd name="T28" fmla="*/ 276 w 321"/>
                <a:gd name="T29" fmla="*/ 273 h 278"/>
                <a:gd name="T30" fmla="*/ 319 w 321"/>
                <a:gd name="T31" fmla="*/ 209 h 278"/>
                <a:gd name="T32" fmla="*/ 319 w 321"/>
                <a:gd name="T33" fmla="*/ 198 h 278"/>
                <a:gd name="T34" fmla="*/ 171 w 321"/>
                <a:gd name="T35" fmla="*/ 52 h 278"/>
                <a:gd name="T36" fmla="*/ 249 w 321"/>
                <a:gd name="T37" fmla="*/ 193 h 278"/>
                <a:gd name="T38" fmla="*/ 171 w 321"/>
                <a:gd name="T39" fmla="*/ 193 h 278"/>
                <a:gd name="T40" fmla="*/ 171 w 321"/>
                <a:gd name="T41" fmla="*/ 54 h 278"/>
                <a:gd name="T42" fmla="*/ 171 w 321"/>
                <a:gd name="T43" fmla="*/ 52 h 278"/>
                <a:gd name="T44" fmla="*/ 150 w 321"/>
                <a:gd name="T45" fmla="*/ 87 h 278"/>
                <a:gd name="T46" fmla="*/ 150 w 321"/>
                <a:gd name="T47" fmla="*/ 193 h 278"/>
                <a:gd name="T48" fmla="*/ 75 w 321"/>
                <a:gd name="T49" fmla="*/ 193 h 278"/>
                <a:gd name="T50" fmla="*/ 150 w 321"/>
                <a:gd name="T51" fmla="*/ 87 h 278"/>
                <a:gd name="T52" fmla="*/ 262 w 321"/>
                <a:gd name="T53" fmla="*/ 257 h 278"/>
                <a:gd name="T54" fmla="*/ 60 w 321"/>
                <a:gd name="T55" fmla="*/ 257 h 278"/>
                <a:gd name="T56" fmla="*/ 31 w 321"/>
                <a:gd name="T57" fmla="*/ 214 h 278"/>
                <a:gd name="T58" fmla="*/ 54 w 321"/>
                <a:gd name="T59" fmla="*/ 214 h 278"/>
                <a:gd name="T60" fmla="*/ 161 w 321"/>
                <a:gd name="T61" fmla="*/ 214 h 278"/>
                <a:gd name="T62" fmla="*/ 267 w 321"/>
                <a:gd name="T63" fmla="*/ 214 h 278"/>
                <a:gd name="T64" fmla="*/ 290 w 321"/>
                <a:gd name="T65" fmla="*/ 214 h 278"/>
                <a:gd name="T66" fmla="*/ 262 w 321"/>
                <a:gd name="T67" fmla="*/ 257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1" h="278">
                  <a:moveTo>
                    <a:pt x="319" y="198"/>
                  </a:moveTo>
                  <a:cubicBezTo>
                    <a:pt x="318" y="195"/>
                    <a:pt x="314" y="193"/>
                    <a:pt x="310" y="193"/>
                  </a:cubicBezTo>
                  <a:cubicBezTo>
                    <a:pt x="274" y="193"/>
                    <a:pt x="274" y="193"/>
                    <a:pt x="274" y="193"/>
                  </a:cubicBezTo>
                  <a:cubicBezTo>
                    <a:pt x="170" y="6"/>
                    <a:pt x="170" y="6"/>
                    <a:pt x="170" y="6"/>
                  </a:cubicBezTo>
                  <a:cubicBezTo>
                    <a:pt x="168" y="2"/>
                    <a:pt x="163" y="0"/>
                    <a:pt x="158" y="1"/>
                  </a:cubicBezTo>
                  <a:cubicBezTo>
                    <a:pt x="153" y="2"/>
                    <a:pt x="150" y="6"/>
                    <a:pt x="150" y="11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11" y="193"/>
                    <a:pt x="11" y="193"/>
                    <a:pt x="11" y="193"/>
                  </a:cubicBezTo>
                  <a:cubicBezTo>
                    <a:pt x="7" y="193"/>
                    <a:pt x="4" y="195"/>
                    <a:pt x="2" y="198"/>
                  </a:cubicBezTo>
                  <a:cubicBezTo>
                    <a:pt x="0" y="202"/>
                    <a:pt x="0" y="206"/>
                    <a:pt x="2" y="209"/>
                  </a:cubicBezTo>
                  <a:cubicBezTo>
                    <a:pt x="45" y="273"/>
                    <a:pt x="45" y="273"/>
                    <a:pt x="45" y="273"/>
                  </a:cubicBezTo>
                  <a:cubicBezTo>
                    <a:pt x="47" y="276"/>
                    <a:pt x="50" y="278"/>
                    <a:pt x="54" y="278"/>
                  </a:cubicBezTo>
                  <a:cubicBezTo>
                    <a:pt x="267" y="278"/>
                    <a:pt x="267" y="278"/>
                    <a:pt x="267" y="278"/>
                  </a:cubicBezTo>
                  <a:cubicBezTo>
                    <a:pt x="271" y="278"/>
                    <a:pt x="274" y="276"/>
                    <a:pt x="276" y="273"/>
                  </a:cubicBezTo>
                  <a:cubicBezTo>
                    <a:pt x="319" y="209"/>
                    <a:pt x="319" y="209"/>
                    <a:pt x="319" y="209"/>
                  </a:cubicBezTo>
                  <a:cubicBezTo>
                    <a:pt x="321" y="206"/>
                    <a:pt x="321" y="202"/>
                    <a:pt x="319" y="198"/>
                  </a:cubicBezTo>
                  <a:close/>
                  <a:moveTo>
                    <a:pt x="171" y="52"/>
                  </a:moveTo>
                  <a:cubicBezTo>
                    <a:pt x="249" y="193"/>
                    <a:pt x="249" y="193"/>
                    <a:pt x="249" y="193"/>
                  </a:cubicBezTo>
                  <a:cubicBezTo>
                    <a:pt x="171" y="193"/>
                    <a:pt x="171" y="193"/>
                    <a:pt x="171" y="193"/>
                  </a:cubicBezTo>
                  <a:cubicBezTo>
                    <a:pt x="171" y="54"/>
                    <a:pt x="171" y="54"/>
                    <a:pt x="171" y="54"/>
                  </a:cubicBezTo>
                  <a:lnTo>
                    <a:pt x="171" y="52"/>
                  </a:lnTo>
                  <a:close/>
                  <a:moveTo>
                    <a:pt x="150" y="87"/>
                  </a:moveTo>
                  <a:cubicBezTo>
                    <a:pt x="150" y="193"/>
                    <a:pt x="150" y="193"/>
                    <a:pt x="150" y="193"/>
                  </a:cubicBezTo>
                  <a:cubicBezTo>
                    <a:pt x="75" y="193"/>
                    <a:pt x="75" y="193"/>
                    <a:pt x="75" y="193"/>
                  </a:cubicBezTo>
                  <a:lnTo>
                    <a:pt x="150" y="87"/>
                  </a:lnTo>
                  <a:close/>
                  <a:moveTo>
                    <a:pt x="262" y="257"/>
                  </a:moveTo>
                  <a:cubicBezTo>
                    <a:pt x="60" y="257"/>
                    <a:pt x="60" y="257"/>
                    <a:pt x="60" y="25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54" y="214"/>
                    <a:pt x="54" y="214"/>
                    <a:pt x="54" y="214"/>
                  </a:cubicBezTo>
                  <a:cubicBezTo>
                    <a:pt x="161" y="214"/>
                    <a:pt x="161" y="214"/>
                    <a:pt x="161" y="214"/>
                  </a:cubicBezTo>
                  <a:cubicBezTo>
                    <a:pt x="267" y="214"/>
                    <a:pt x="267" y="214"/>
                    <a:pt x="267" y="214"/>
                  </a:cubicBezTo>
                  <a:cubicBezTo>
                    <a:pt x="290" y="214"/>
                    <a:pt x="290" y="214"/>
                    <a:pt x="290" y="214"/>
                  </a:cubicBezTo>
                  <a:lnTo>
                    <a:pt x="262" y="2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6" name="Group 657"/>
          <p:cNvGrpSpPr>
            <a:grpSpLocks noChangeAspect="1"/>
          </p:cNvGrpSpPr>
          <p:nvPr/>
        </p:nvGrpSpPr>
        <p:grpSpPr bwMode="auto">
          <a:xfrm>
            <a:off x="7763007" y="2154649"/>
            <a:ext cx="551758" cy="550140"/>
            <a:chOff x="2738" y="2314"/>
            <a:chExt cx="341" cy="340"/>
          </a:xfrm>
          <a:solidFill>
            <a:schemeClr val="accent1"/>
          </a:solidFill>
        </p:grpSpPr>
        <p:sp>
          <p:nvSpPr>
            <p:cNvPr id="27" name="Freeform 658"/>
            <p:cNvSpPr>
              <a:spLocks noEditPoints="1"/>
            </p:cNvSpPr>
            <p:nvPr/>
          </p:nvSpPr>
          <p:spPr bwMode="auto">
            <a:xfrm>
              <a:off x="2738" y="2314"/>
              <a:ext cx="341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659"/>
            <p:cNvSpPr>
              <a:spLocks noEditPoints="1"/>
            </p:cNvSpPr>
            <p:nvPr/>
          </p:nvSpPr>
          <p:spPr bwMode="auto">
            <a:xfrm>
              <a:off x="2802" y="2420"/>
              <a:ext cx="213" cy="142"/>
            </a:xfrm>
            <a:custGeom>
              <a:avLst/>
              <a:gdLst>
                <a:gd name="T0" fmla="*/ 288 w 320"/>
                <a:gd name="T1" fmla="*/ 64 h 213"/>
                <a:gd name="T2" fmla="*/ 234 w 320"/>
                <a:gd name="T3" fmla="*/ 64 h 213"/>
                <a:gd name="T4" fmla="*/ 234 w 320"/>
                <a:gd name="T5" fmla="*/ 10 h 213"/>
                <a:gd name="T6" fmla="*/ 224 w 320"/>
                <a:gd name="T7" fmla="*/ 0 h 213"/>
                <a:gd name="T8" fmla="*/ 10 w 320"/>
                <a:gd name="T9" fmla="*/ 0 h 213"/>
                <a:gd name="T10" fmla="*/ 0 w 320"/>
                <a:gd name="T11" fmla="*/ 10 h 213"/>
                <a:gd name="T12" fmla="*/ 0 w 320"/>
                <a:gd name="T13" fmla="*/ 181 h 213"/>
                <a:gd name="T14" fmla="*/ 10 w 320"/>
                <a:gd name="T15" fmla="*/ 192 h 213"/>
                <a:gd name="T16" fmla="*/ 34 w 320"/>
                <a:gd name="T17" fmla="*/ 192 h 213"/>
                <a:gd name="T18" fmla="*/ 64 w 320"/>
                <a:gd name="T19" fmla="*/ 213 h 213"/>
                <a:gd name="T20" fmla="*/ 94 w 320"/>
                <a:gd name="T21" fmla="*/ 192 h 213"/>
                <a:gd name="T22" fmla="*/ 215 w 320"/>
                <a:gd name="T23" fmla="*/ 192 h 213"/>
                <a:gd name="T24" fmla="*/ 245 w 320"/>
                <a:gd name="T25" fmla="*/ 213 h 213"/>
                <a:gd name="T26" fmla="*/ 275 w 320"/>
                <a:gd name="T27" fmla="*/ 192 h 213"/>
                <a:gd name="T28" fmla="*/ 309 w 320"/>
                <a:gd name="T29" fmla="*/ 192 h 213"/>
                <a:gd name="T30" fmla="*/ 320 w 320"/>
                <a:gd name="T31" fmla="*/ 181 h 213"/>
                <a:gd name="T32" fmla="*/ 320 w 320"/>
                <a:gd name="T33" fmla="*/ 96 h 213"/>
                <a:gd name="T34" fmla="*/ 288 w 320"/>
                <a:gd name="T35" fmla="*/ 64 h 213"/>
                <a:gd name="T36" fmla="*/ 64 w 320"/>
                <a:gd name="T37" fmla="*/ 192 h 213"/>
                <a:gd name="T38" fmla="*/ 53 w 320"/>
                <a:gd name="T39" fmla="*/ 181 h 213"/>
                <a:gd name="T40" fmla="*/ 64 w 320"/>
                <a:gd name="T41" fmla="*/ 170 h 213"/>
                <a:gd name="T42" fmla="*/ 74 w 320"/>
                <a:gd name="T43" fmla="*/ 181 h 213"/>
                <a:gd name="T44" fmla="*/ 64 w 320"/>
                <a:gd name="T45" fmla="*/ 192 h 213"/>
                <a:gd name="T46" fmla="*/ 245 w 320"/>
                <a:gd name="T47" fmla="*/ 192 h 213"/>
                <a:gd name="T48" fmla="*/ 234 w 320"/>
                <a:gd name="T49" fmla="*/ 181 h 213"/>
                <a:gd name="T50" fmla="*/ 245 w 320"/>
                <a:gd name="T51" fmla="*/ 170 h 213"/>
                <a:gd name="T52" fmla="*/ 256 w 320"/>
                <a:gd name="T53" fmla="*/ 181 h 213"/>
                <a:gd name="T54" fmla="*/ 245 w 320"/>
                <a:gd name="T55" fmla="*/ 192 h 213"/>
                <a:gd name="T56" fmla="*/ 298 w 320"/>
                <a:gd name="T57" fmla="*/ 170 h 213"/>
                <a:gd name="T58" fmla="*/ 275 w 320"/>
                <a:gd name="T59" fmla="*/ 170 h 213"/>
                <a:gd name="T60" fmla="*/ 245 w 320"/>
                <a:gd name="T61" fmla="*/ 149 h 213"/>
                <a:gd name="T62" fmla="*/ 215 w 320"/>
                <a:gd name="T63" fmla="*/ 170 h 213"/>
                <a:gd name="T64" fmla="*/ 94 w 320"/>
                <a:gd name="T65" fmla="*/ 170 h 213"/>
                <a:gd name="T66" fmla="*/ 64 w 320"/>
                <a:gd name="T67" fmla="*/ 149 h 213"/>
                <a:gd name="T68" fmla="*/ 34 w 320"/>
                <a:gd name="T69" fmla="*/ 170 h 213"/>
                <a:gd name="T70" fmla="*/ 21 w 320"/>
                <a:gd name="T71" fmla="*/ 170 h 213"/>
                <a:gd name="T72" fmla="*/ 21 w 320"/>
                <a:gd name="T73" fmla="*/ 21 h 213"/>
                <a:gd name="T74" fmla="*/ 213 w 320"/>
                <a:gd name="T75" fmla="*/ 21 h 213"/>
                <a:gd name="T76" fmla="*/ 213 w 320"/>
                <a:gd name="T77" fmla="*/ 117 h 213"/>
                <a:gd name="T78" fmla="*/ 224 w 320"/>
                <a:gd name="T79" fmla="*/ 128 h 213"/>
                <a:gd name="T80" fmla="*/ 234 w 320"/>
                <a:gd name="T81" fmla="*/ 117 h 213"/>
                <a:gd name="T82" fmla="*/ 234 w 320"/>
                <a:gd name="T83" fmla="*/ 85 h 213"/>
                <a:gd name="T84" fmla="*/ 288 w 320"/>
                <a:gd name="T85" fmla="*/ 85 h 213"/>
                <a:gd name="T86" fmla="*/ 298 w 320"/>
                <a:gd name="T87" fmla="*/ 96 h 213"/>
                <a:gd name="T88" fmla="*/ 298 w 320"/>
                <a:gd name="T89" fmla="*/ 17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0" h="213">
                  <a:moveTo>
                    <a:pt x="288" y="64"/>
                  </a:moveTo>
                  <a:cubicBezTo>
                    <a:pt x="234" y="64"/>
                    <a:pt x="234" y="64"/>
                    <a:pt x="234" y="64"/>
                  </a:cubicBezTo>
                  <a:cubicBezTo>
                    <a:pt x="234" y="10"/>
                    <a:pt x="234" y="10"/>
                    <a:pt x="234" y="10"/>
                  </a:cubicBezTo>
                  <a:cubicBezTo>
                    <a:pt x="234" y="4"/>
                    <a:pt x="230" y="0"/>
                    <a:pt x="22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4" y="192"/>
                    <a:pt x="10" y="192"/>
                  </a:cubicBezTo>
                  <a:cubicBezTo>
                    <a:pt x="34" y="192"/>
                    <a:pt x="34" y="192"/>
                    <a:pt x="34" y="192"/>
                  </a:cubicBezTo>
                  <a:cubicBezTo>
                    <a:pt x="38" y="204"/>
                    <a:pt x="50" y="213"/>
                    <a:pt x="64" y="213"/>
                  </a:cubicBezTo>
                  <a:cubicBezTo>
                    <a:pt x="78" y="213"/>
                    <a:pt x="89" y="204"/>
                    <a:pt x="94" y="192"/>
                  </a:cubicBezTo>
                  <a:cubicBezTo>
                    <a:pt x="215" y="192"/>
                    <a:pt x="215" y="192"/>
                    <a:pt x="215" y="192"/>
                  </a:cubicBezTo>
                  <a:cubicBezTo>
                    <a:pt x="219" y="204"/>
                    <a:pt x="231" y="213"/>
                    <a:pt x="245" y="213"/>
                  </a:cubicBezTo>
                  <a:cubicBezTo>
                    <a:pt x="259" y="213"/>
                    <a:pt x="271" y="204"/>
                    <a:pt x="275" y="192"/>
                  </a:cubicBezTo>
                  <a:cubicBezTo>
                    <a:pt x="309" y="192"/>
                    <a:pt x="309" y="192"/>
                    <a:pt x="309" y="192"/>
                  </a:cubicBezTo>
                  <a:cubicBezTo>
                    <a:pt x="315" y="192"/>
                    <a:pt x="320" y="187"/>
                    <a:pt x="320" y="181"/>
                  </a:cubicBezTo>
                  <a:cubicBezTo>
                    <a:pt x="320" y="96"/>
                    <a:pt x="320" y="96"/>
                    <a:pt x="320" y="96"/>
                  </a:cubicBezTo>
                  <a:cubicBezTo>
                    <a:pt x="320" y="78"/>
                    <a:pt x="305" y="64"/>
                    <a:pt x="288" y="64"/>
                  </a:cubicBezTo>
                  <a:close/>
                  <a:moveTo>
                    <a:pt x="64" y="192"/>
                  </a:moveTo>
                  <a:cubicBezTo>
                    <a:pt x="58" y="192"/>
                    <a:pt x="53" y="187"/>
                    <a:pt x="53" y="181"/>
                  </a:cubicBezTo>
                  <a:cubicBezTo>
                    <a:pt x="53" y="175"/>
                    <a:pt x="58" y="170"/>
                    <a:pt x="64" y="170"/>
                  </a:cubicBezTo>
                  <a:cubicBezTo>
                    <a:pt x="70" y="170"/>
                    <a:pt x="74" y="175"/>
                    <a:pt x="74" y="181"/>
                  </a:cubicBezTo>
                  <a:cubicBezTo>
                    <a:pt x="74" y="187"/>
                    <a:pt x="70" y="192"/>
                    <a:pt x="64" y="192"/>
                  </a:cubicBezTo>
                  <a:close/>
                  <a:moveTo>
                    <a:pt x="245" y="192"/>
                  </a:moveTo>
                  <a:cubicBezTo>
                    <a:pt x="239" y="192"/>
                    <a:pt x="234" y="187"/>
                    <a:pt x="234" y="181"/>
                  </a:cubicBezTo>
                  <a:cubicBezTo>
                    <a:pt x="234" y="175"/>
                    <a:pt x="239" y="170"/>
                    <a:pt x="245" y="170"/>
                  </a:cubicBezTo>
                  <a:cubicBezTo>
                    <a:pt x="251" y="170"/>
                    <a:pt x="256" y="175"/>
                    <a:pt x="256" y="181"/>
                  </a:cubicBezTo>
                  <a:cubicBezTo>
                    <a:pt x="256" y="187"/>
                    <a:pt x="251" y="192"/>
                    <a:pt x="245" y="192"/>
                  </a:cubicBezTo>
                  <a:close/>
                  <a:moveTo>
                    <a:pt x="298" y="170"/>
                  </a:moveTo>
                  <a:cubicBezTo>
                    <a:pt x="275" y="170"/>
                    <a:pt x="275" y="170"/>
                    <a:pt x="275" y="170"/>
                  </a:cubicBezTo>
                  <a:cubicBezTo>
                    <a:pt x="271" y="158"/>
                    <a:pt x="259" y="149"/>
                    <a:pt x="245" y="149"/>
                  </a:cubicBezTo>
                  <a:cubicBezTo>
                    <a:pt x="231" y="149"/>
                    <a:pt x="219" y="158"/>
                    <a:pt x="215" y="170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89" y="158"/>
                    <a:pt x="78" y="149"/>
                    <a:pt x="64" y="149"/>
                  </a:cubicBezTo>
                  <a:cubicBezTo>
                    <a:pt x="50" y="149"/>
                    <a:pt x="38" y="158"/>
                    <a:pt x="34" y="170"/>
                  </a:cubicBezTo>
                  <a:cubicBezTo>
                    <a:pt x="21" y="170"/>
                    <a:pt x="21" y="170"/>
                    <a:pt x="21" y="17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3" y="21"/>
                    <a:pt x="213" y="21"/>
                    <a:pt x="213" y="21"/>
                  </a:cubicBezTo>
                  <a:cubicBezTo>
                    <a:pt x="213" y="117"/>
                    <a:pt x="213" y="117"/>
                    <a:pt x="213" y="117"/>
                  </a:cubicBezTo>
                  <a:cubicBezTo>
                    <a:pt x="213" y="123"/>
                    <a:pt x="218" y="128"/>
                    <a:pt x="224" y="128"/>
                  </a:cubicBezTo>
                  <a:cubicBezTo>
                    <a:pt x="230" y="128"/>
                    <a:pt x="234" y="123"/>
                    <a:pt x="234" y="117"/>
                  </a:cubicBezTo>
                  <a:cubicBezTo>
                    <a:pt x="234" y="85"/>
                    <a:pt x="234" y="85"/>
                    <a:pt x="234" y="85"/>
                  </a:cubicBezTo>
                  <a:cubicBezTo>
                    <a:pt x="288" y="85"/>
                    <a:pt x="288" y="85"/>
                    <a:pt x="288" y="85"/>
                  </a:cubicBezTo>
                  <a:cubicBezTo>
                    <a:pt x="294" y="85"/>
                    <a:pt x="298" y="90"/>
                    <a:pt x="298" y="96"/>
                  </a:cubicBezTo>
                  <a:lnTo>
                    <a:pt x="298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284913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D7B8F8F-4528-4480-AFA3-A006195F5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Persiapan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Wawancara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4F8B2185-AE38-43EA-9FA9-E5378AD730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D36BD5A-BF22-48CD-8A55-28B19177C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EC5CF8A-D150-15C5-A800-3BD21BB128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564642"/>
              </p:ext>
            </p:extLst>
          </p:nvPr>
        </p:nvGraphicFramePr>
        <p:xfrm>
          <a:off x="1286933" y="1948542"/>
          <a:ext cx="9940700" cy="4482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714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82064"/>
            <a:ext cx="8596668" cy="766813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002060"/>
                </a:solidFill>
                <a:latin typeface="Arial" panose="020B0604020202020204" pitchFamily="34" charset="0"/>
              </a:rPr>
              <a:t>The Interview Experience</a:t>
            </a:r>
            <a:br>
              <a:rPr lang="en-US" altLang="en-US" dirty="0">
                <a:latin typeface="Arial" panose="020B0604020202020204" pitchFamily="34" charset="0"/>
              </a:rPr>
            </a:b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4E8014-76DF-1E44-97BC-F5E5B2F41D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511029"/>
              </p:ext>
            </p:extLst>
          </p:nvPr>
        </p:nvGraphicFramePr>
        <p:xfrm>
          <a:off x="677334" y="1289784"/>
          <a:ext cx="8596668" cy="5265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4224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Menjawab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Pertanyaan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Interview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 fontScale="92500" lnSpcReduction="10000"/>
          </a:bodyPr>
          <a:lstStyle/>
          <a:p>
            <a:pPr fontAlgn="base">
              <a:lnSpc>
                <a:spcPct val="90000"/>
              </a:lnSpc>
            </a:pPr>
            <a:r>
              <a:rPr lang="en-US" sz="1500" b="1" dirty="0" err="1"/>
              <a:t>Mintalah</a:t>
            </a:r>
            <a:r>
              <a:rPr lang="en-US" sz="1500" b="1" dirty="0"/>
              <a:t> </a:t>
            </a:r>
            <a:r>
              <a:rPr lang="en-US" sz="1500" b="1" dirty="0" err="1"/>
              <a:t>klarifikasi</a:t>
            </a:r>
            <a:r>
              <a:rPr lang="en-US" sz="1500" b="1" dirty="0"/>
              <a:t> jika </a:t>
            </a:r>
            <a:r>
              <a:rPr lang="en-US" sz="1500" b="1" dirty="0" err="1"/>
              <a:t>diperlukan</a:t>
            </a:r>
            <a:r>
              <a:rPr lang="en-US" sz="1500" b="1" dirty="0"/>
              <a:t>.</a:t>
            </a:r>
          </a:p>
          <a:p>
            <a:pPr fontAlgn="base">
              <a:lnSpc>
                <a:spcPct val="90000"/>
              </a:lnSpc>
            </a:pPr>
            <a:r>
              <a:rPr lang="en-US" sz="1500" b="1" dirty="0" err="1"/>
              <a:t>Jujur</a:t>
            </a:r>
            <a:r>
              <a:rPr lang="en-US" sz="1500" b="1" dirty="0"/>
              <a:t>. Jangan pernah </a:t>
            </a:r>
            <a:r>
              <a:rPr lang="en-US" sz="1500" b="1" dirty="0" err="1"/>
              <a:t>membumbui</a:t>
            </a:r>
            <a:r>
              <a:rPr lang="en-US" sz="1500" b="1" dirty="0"/>
              <a:t> </a:t>
            </a:r>
            <a:r>
              <a:rPr lang="en-US" sz="1500" b="1" dirty="0" err="1"/>
              <a:t>pencapaian</a:t>
            </a:r>
            <a:r>
              <a:rPr lang="en-US" sz="1500" b="1" dirty="0"/>
              <a:t> masa lalu Anda atau </a:t>
            </a:r>
            <a:r>
              <a:rPr lang="en-US" sz="1500" b="1" dirty="0" err="1"/>
              <a:t>mengklaim</a:t>
            </a:r>
            <a:r>
              <a:rPr lang="en-US" sz="1500" b="1" dirty="0"/>
              <a:t> </a:t>
            </a:r>
            <a:r>
              <a:rPr lang="en-US" sz="1500" b="1" dirty="0" err="1"/>
              <a:t>keterampilan</a:t>
            </a:r>
            <a:r>
              <a:rPr lang="en-US" sz="1500" b="1" dirty="0"/>
              <a:t> yang tidak Anda </a:t>
            </a:r>
            <a:r>
              <a:rPr lang="en-US" sz="1500" b="1" dirty="0" err="1"/>
              <a:t>miliki</a:t>
            </a:r>
            <a:r>
              <a:rPr lang="en-US" sz="1500" b="1" dirty="0"/>
              <a:t>.</a:t>
            </a:r>
          </a:p>
          <a:p>
            <a:pPr fontAlgn="base">
              <a:lnSpc>
                <a:spcPct val="90000"/>
              </a:lnSpc>
            </a:pPr>
            <a:r>
              <a:rPr lang="en-US" sz="1500" b="1" dirty="0" err="1"/>
              <a:t>Tetap</a:t>
            </a:r>
            <a:r>
              <a:rPr lang="en-US" sz="1500" b="1" dirty="0"/>
              <a:t> </a:t>
            </a:r>
            <a:r>
              <a:rPr lang="en-US" sz="1500" b="1" dirty="0" err="1"/>
              <a:t>setia</a:t>
            </a:r>
            <a:r>
              <a:rPr lang="en-US" sz="1500" b="1" dirty="0"/>
              <a:t> pada pesan Anda. </a:t>
            </a:r>
            <a:r>
              <a:rPr lang="en-US" sz="1500" b="1" dirty="0" err="1"/>
              <a:t>Fokus</a:t>
            </a:r>
            <a:r>
              <a:rPr lang="en-US" sz="1500" b="1" dirty="0"/>
              <a:t> pada </a:t>
            </a:r>
            <a:r>
              <a:rPr lang="en-US" sz="1500" b="1" dirty="0" err="1"/>
              <a:t>alasan</a:t>
            </a:r>
            <a:r>
              <a:rPr lang="en-US" sz="1500" b="1" dirty="0"/>
              <a:t> </a:t>
            </a:r>
            <a:r>
              <a:rPr lang="en-US" sz="1500" b="1" dirty="0" err="1"/>
              <a:t>perusahaan</a:t>
            </a:r>
            <a:r>
              <a:rPr lang="en-US" sz="1500" b="1" dirty="0"/>
              <a:t> harus </a:t>
            </a:r>
            <a:r>
              <a:rPr lang="en-US" sz="1500" b="1" dirty="0" err="1"/>
              <a:t>mempekerjakan</a:t>
            </a:r>
            <a:r>
              <a:rPr lang="en-US" sz="1500" b="1" dirty="0"/>
              <a:t> Anda; </a:t>
            </a:r>
            <a:r>
              <a:rPr lang="en-US" sz="1500" b="1" dirty="0" err="1"/>
              <a:t>Gunakan</a:t>
            </a:r>
            <a:r>
              <a:rPr lang="en-US" sz="1500" b="1" dirty="0"/>
              <a:t> </a:t>
            </a:r>
            <a:r>
              <a:rPr lang="en-US" sz="1500" b="1" dirty="0" err="1"/>
              <a:t>metode</a:t>
            </a:r>
            <a:r>
              <a:rPr lang="en-US" sz="1500" b="1" dirty="0"/>
              <a:t> STAR jika </a:t>
            </a:r>
            <a:r>
              <a:rPr lang="en-US" sz="1500" b="1" dirty="0" err="1"/>
              <a:t>memungkinkan</a:t>
            </a:r>
            <a:r>
              <a:rPr lang="en-US" sz="1500" b="1" dirty="0"/>
              <a:t>.</a:t>
            </a:r>
          </a:p>
          <a:p>
            <a:pPr fontAlgn="base">
              <a:lnSpc>
                <a:spcPct val="90000"/>
              </a:lnSpc>
            </a:pPr>
            <a:r>
              <a:rPr lang="en-US" sz="1500" b="1" dirty="0" err="1"/>
              <a:t>Selalu</a:t>
            </a:r>
            <a:r>
              <a:rPr lang="en-US" sz="1500" b="1" dirty="0"/>
              <a:t> jawab </a:t>
            </a:r>
            <a:r>
              <a:rPr lang="en-US" sz="1500" b="1" dirty="0" err="1"/>
              <a:t>pertanyaan</a:t>
            </a:r>
            <a:r>
              <a:rPr lang="en-US" sz="1500" b="1" dirty="0"/>
              <a:t> dengan </a:t>
            </a:r>
            <a:r>
              <a:rPr lang="en-US" sz="1500" b="1" dirty="0" err="1"/>
              <a:t>mempertimbangkan</a:t>
            </a:r>
            <a:r>
              <a:rPr lang="en-US" sz="1500" b="1" dirty="0"/>
              <a:t> </a:t>
            </a:r>
            <a:r>
              <a:rPr lang="en-US" sz="1500" b="1" dirty="0" err="1"/>
              <a:t>audiens</a:t>
            </a:r>
            <a:r>
              <a:rPr lang="en-US" sz="1500" b="1" dirty="0"/>
              <a:t> Anda.</a:t>
            </a:r>
          </a:p>
          <a:p>
            <a:pPr fontAlgn="base">
              <a:lnSpc>
                <a:spcPct val="90000"/>
              </a:lnSpc>
            </a:pPr>
            <a:r>
              <a:rPr lang="en-US" sz="1500" b="1" dirty="0" err="1"/>
              <a:t>Hindari</a:t>
            </a:r>
            <a:r>
              <a:rPr lang="en-US" sz="1500" b="1" dirty="0"/>
              <a:t> </a:t>
            </a:r>
            <a:r>
              <a:rPr lang="en-US" sz="1500" b="1" dirty="0" err="1"/>
              <a:t>topik</a:t>
            </a:r>
            <a:r>
              <a:rPr lang="en-US" sz="1500" b="1" dirty="0"/>
              <a:t> yang dapat </a:t>
            </a:r>
            <a:r>
              <a:rPr lang="en-US" sz="1500" b="1" dirty="0" err="1"/>
              <a:t>membuat</a:t>
            </a:r>
            <a:r>
              <a:rPr lang="en-US" sz="1500" b="1" dirty="0"/>
              <a:t> Anda </a:t>
            </a:r>
            <a:r>
              <a:rPr lang="en-US" sz="1500" b="1" dirty="0" err="1"/>
              <a:t>mendapat</a:t>
            </a:r>
            <a:r>
              <a:rPr lang="en-US" sz="1500" b="1" dirty="0"/>
              <a:t> </a:t>
            </a:r>
            <a:r>
              <a:rPr lang="en-US" sz="1500" b="1" dirty="0" err="1"/>
              <a:t>masalah</a:t>
            </a:r>
            <a:r>
              <a:rPr lang="en-US" sz="1500" b="1" dirty="0"/>
              <a:t>. Ini biasanya </a:t>
            </a:r>
            <a:r>
              <a:rPr lang="en-US" sz="1500" b="1" dirty="0" err="1"/>
              <a:t>mencakup</a:t>
            </a:r>
            <a:r>
              <a:rPr lang="en-US" sz="1500" b="1" dirty="0"/>
              <a:t> </a:t>
            </a:r>
            <a:r>
              <a:rPr lang="en-US" sz="1500" b="1" dirty="0" err="1"/>
              <a:t>hal-hal</a:t>
            </a:r>
            <a:r>
              <a:rPr lang="en-US" sz="1500" b="1" dirty="0"/>
              <a:t> dalam </a:t>
            </a:r>
            <a:r>
              <a:rPr lang="en-US" sz="1500" b="1" dirty="0" err="1"/>
              <a:t>kehidupan</a:t>
            </a:r>
            <a:r>
              <a:rPr lang="en-US" sz="1500" b="1" dirty="0"/>
              <a:t> </a:t>
            </a:r>
            <a:r>
              <a:rPr lang="en-US" sz="1500" b="1" dirty="0" err="1"/>
              <a:t>pribadi</a:t>
            </a:r>
            <a:r>
              <a:rPr lang="en-US" sz="1500" b="1" dirty="0"/>
              <a:t> Anda, seperti status </a:t>
            </a:r>
            <a:r>
              <a:rPr lang="en-US" sz="1500" b="1" dirty="0" err="1"/>
              <a:t>perkawinan</a:t>
            </a:r>
            <a:r>
              <a:rPr lang="en-US" sz="1500" b="1" dirty="0"/>
              <a:t>, </a:t>
            </a:r>
            <a:r>
              <a:rPr lang="en-US" sz="1500" b="1" dirty="0" err="1"/>
              <a:t>usia</a:t>
            </a:r>
            <a:r>
              <a:rPr lang="en-US" sz="1500" b="1" dirty="0"/>
              <a:t>, agama, atau </a:t>
            </a:r>
            <a:r>
              <a:rPr lang="en-US" sz="1500" b="1" dirty="0" err="1"/>
              <a:t>keyakinan</a:t>
            </a:r>
            <a:r>
              <a:rPr lang="en-US" sz="1500" b="1" dirty="0"/>
              <a:t> </a:t>
            </a:r>
            <a:r>
              <a:rPr lang="en-US" sz="1500" b="1" dirty="0" err="1"/>
              <a:t>politik</a:t>
            </a:r>
            <a:r>
              <a:rPr lang="en-US" sz="1500" b="1" dirty="0"/>
              <a:t> Anda.</a:t>
            </a:r>
          </a:p>
          <a:p>
            <a:pPr fontAlgn="base">
              <a:lnSpc>
                <a:spcPct val="90000"/>
              </a:lnSpc>
            </a:pPr>
            <a:r>
              <a:rPr lang="en-US" sz="1500" b="1" dirty="0" err="1"/>
              <a:t>Gunakan</a:t>
            </a:r>
            <a:r>
              <a:rPr lang="en-US" sz="1500" b="1" dirty="0"/>
              <a:t> </a:t>
            </a:r>
            <a:r>
              <a:rPr lang="en-US" sz="1500" b="1" dirty="0" err="1"/>
              <a:t>bahasa</a:t>
            </a:r>
            <a:r>
              <a:rPr lang="en-US" sz="1500" b="1" dirty="0"/>
              <a:t> yang jelas dan </a:t>
            </a:r>
            <a:r>
              <a:rPr lang="en-US" sz="1500" b="1" dirty="0" err="1"/>
              <a:t>ringkas</a:t>
            </a:r>
            <a:r>
              <a:rPr lang="en-US" sz="1500" b="1" dirty="0"/>
              <a:t>. </a:t>
            </a:r>
            <a:r>
              <a:rPr lang="en-US" sz="1500" b="1" dirty="0" err="1"/>
              <a:t>Bicaralah</a:t>
            </a:r>
            <a:r>
              <a:rPr lang="en-US" sz="1500" b="1" dirty="0"/>
              <a:t> </a:t>
            </a:r>
            <a:r>
              <a:rPr lang="en-US" sz="1500" b="1" dirty="0" err="1"/>
              <a:t>perlahan</a:t>
            </a:r>
            <a:r>
              <a:rPr lang="en-US" sz="1500" b="1" dirty="0"/>
              <a:t> dan </a:t>
            </a:r>
            <a:r>
              <a:rPr lang="en-US" sz="1500" b="1" dirty="0" err="1"/>
              <a:t>hati-hati</a:t>
            </a:r>
            <a:r>
              <a:rPr lang="en-US" sz="1500" b="1" dirty="0"/>
              <a:t> untuk </a:t>
            </a:r>
            <a:r>
              <a:rPr lang="en-US" sz="1500" b="1" dirty="0" err="1"/>
              <a:t>memastikan</a:t>
            </a:r>
            <a:r>
              <a:rPr lang="en-US" sz="1500" b="1" dirty="0"/>
              <a:t> kata-kata Anda </a:t>
            </a:r>
            <a:r>
              <a:rPr lang="en-US" sz="1500" b="1" dirty="0" err="1"/>
              <a:t>dipahami</a:t>
            </a:r>
            <a:r>
              <a:rPr lang="en-US" sz="1500" b="1" dirty="0"/>
              <a:t>. Jeda </a:t>
            </a:r>
            <a:r>
              <a:rPr lang="en-US" sz="1500" b="1" dirty="0" err="1"/>
              <a:t>bila</a:t>
            </a:r>
            <a:r>
              <a:rPr lang="en-US" sz="1500" b="1" dirty="0"/>
              <a:t> perlu</a:t>
            </a:r>
          </a:p>
          <a:p>
            <a:pPr fontAlgn="base">
              <a:lnSpc>
                <a:spcPct val="90000"/>
              </a:lnSpc>
            </a:pPr>
            <a:r>
              <a:rPr lang="en-US" sz="1500" b="1" dirty="0" err="1"/>
              <a:t>Mencari</a:t>
            </a:r>
            <a:r>
              <a:rPr lang="en-US" sz="1500" b="1" dirty="0"/>
              <a:t> </a:t>
            </a:r>
            <a:r>
              <a:rPr lang="en-US" sz="1500" b="1" dirty="0" err="1"/>
              <a:t>umpan</a:t>
            </a:r>
            <a:r>
              <a:rPr lang="en-US" sz="1500" b="1" dirty="0"/>
              <a:t> </a:t>
            </a:r>
            <a:r>
              <a:rPr lang="en-US" sz="1500" b="1" dirty="0" err="1"/>
              <a:t>balik</a:t>
            </a:r>
            <a:r>
              <a:rPr lang="en-US" sz="1500" b="1" dirty="0"/>
              <a:t>. </a:t>
            </a:r>
            <a:r>
              <a:rPr lang="en-US" sz="1500" b="1" dirty="0" err="1"/>
              <a:t>Tanyakan</a:t>
            </a:r>
            <a:r>
              <a:rPr lang="en-US" sz="1500" b="1" dirty="0"/>
              <a:t> </a:t>
            </a:r>
            <a:r>
              <a:rPr lang="en-US" sz="1500" b="1" dirty="0" err="1"/>
              <a:t>kepada</a:t>
            </a:r>
            <a:r>
              <a:rPr lang="en-US" sz="1500" b="1" dirty="0"/>
              <a:t> </a:t>
            </a:r>
            <a:r>
              <a:rPr lang="en-US" sz="1500" b="1" dirty="0" err="1"/>
              <a:t>manajer</a:t>
            </a:r>
            <a:r>
              <a:rPr lang="en-US" sz="1500" b="1" dirty="0"/>
              <a:t> </a:t>
            </a:r>
            <a:r>
              <a:rPr lang="en-US" sz="1500" b="1" dirty="0" err="1"/>
              <a:t>perekrutan</a:t>
            </a:r>
            <a:r>
              <a:rPr lang="en-US" sz="1500" b="1" dirty="0"/>
              <a:t> apakah Anda </a:t>
            </a:r>
            <a:r>
              <a:rPr lang="en-US" sz="1500" b="1" dirty="0" err="1"/>
              <a:t>telah</a:t>
            </a:r>
            <a:r>
              <a:rPr lang="en-US" sz="1500" b="1" dirty="0"/>
              <a:t> </a:t>
            </a:r>
            <a:r>
              <a:rPr lang="en-US" sz="1500" b="1" dirty="0" err="1"/>
              <a:t>memberikan</a:t>
            </a:r>
            <a:r>
              <a:rPr lang="en-US" sz="1500" b="1" dirty="0"/>
              <a:t> </a:t>
            </a:r>
            <a:r>
              <a:rPr lang="en-US" sz="1500" b="1" dirty="0" err="1"/>
              <a:t>tingkat</a:t>
            </a:r>
            <a:r>
              <a:rPr lang="en-US" sz="1500" b="1" dirty="0"/>
              <a:t> detail yang </a:t>
            </a:r>
            <a:r>
              <a:rPr lang="en-US" sz="1500" b="1" dirty="0" err="1"/>
              <a:t>diperlukan</a:t>
            </a:r>
            <a:r>
              <a:rPr lang="en-US" sz="1500" b="1" dirty="0"/>
              <a:t> untuk </a:t>
            </a:r>
            <a:r>
              <a:rPr lang="en-US" sz="1500" b="1" dirty="0" err="1"/>
              <a:t>menjawab</a:t>
            </a:r>
            <a:r>
              <a:rPr lang="en-US" sz="1500" b="1" dirty="0"/>
              <a:t> </a:t>
            </a:r>
            <a:r>
              <a:rPr lang="en-US" sz="1500" b="1" dirty="0" err="1"/>
              <a:t>pertanyaan</a:t>
            </a:r>
            <a:r>
              <a:rPr lang="en-US" sz="1500" b="1" dirty="0"/>
              <a:t> </a:t>
            </a:r>
            <a:r>
              <a:rPr lang="en-US" sz="1500" b="1" dirty="0" err="1"/>
              <a:t>sepenuhnya</a:t>
            </a:r>
            <a:r>
              <a:rPr lang="en-US" sz="1500" b="1" dirty="0"/>
              <a:t>.</a:t>
            </a:r>
          </a:p>
          <a:p>
            <a:pPr fontAlgn="base">
              <a:lnSpc>
                <a:spcPct val="90000"/>
              </a:lnSpc>
            </a:pPr>
            <a:r>
              <a:rPr lang="en-US" sz="1500" b="1" dirty="0"/>
              <a:t>INGAT: </a:t>
            </a:r>
            <a:r>
              <a:rPr lang="en-US" sz="1500" b="1" dirty="0" err="1"/>
              <a:t>Perhatikan</a:t>
            </a:r>
            <a:r>
              <a:rPr lang="en-US" sz="1500" b="1" dirty="0"/>
              <a:t> Bahasa </a:t>
            </a:r>
            <a:r>
              <a:rPr lang="en-US" sz="1500" b="1" dirty="0" err="1"/>
              <a:t>Tubuh</a:t>
            </a:r>
            <a:r>
              <a:rPr lang="en-US" sz="1500" b="1" dirty="0"/>
              <a:t> Anda</a:t>
            </a:r>
            <a:r>
              <a:rPr lang="en-US" sz="1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2440712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4819</TotalTime>
  <Words>913</Words>
  <Application>Microsoft Office PowerPoint</Application>
  <PresentationFormat>Widescreen</PresentationFormat>
  <Paragraphs>149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National2</vt:lpstr>
      <vt:lpstr>Trebuchet MS</vt:lpstr>
      <vt:lpstr>Verdana</vt:lpstr>
      <vt:lpstr>Wingdings</vt:lpstr>
      <vt:lpstr>Wingdings 2</vt:lpstr>
      <vt:lpstr>Wingdings 3</vt:lpstr>
      <vt:lpstr>Facet</vt:lpstr>
      <vt:lpstr>Job Seeking Experience</vt:lpstr>
      <vt:lpstr>Overview</vt:lpstr>
      <vt:lpstr>Kemampuan apa yang anda cari dari kandidat? (silahkan pilih 4)</vt:lpstr>
      <vt:lpstr>PowerPoint Presentation</vt:lpstr>
      <vt:lpstr>Melamar Pekerjaan</vt:lpstr>
      <vt:lpstr>CV yang ideal </vt:lpstr>
      <vt:lpstr>Persiapan Wawancara</vt:lpstr>
      <vt:lpstr>The Interview Experience </vt:lpstr>
      <vt:lpstr>Menjawab Pertanyaan Interview</vt:lpstr>
      <vt:lpstr>PowerPoint Presentation</vt:lpstr>
      <vt:lpstr>Silakan pilih 4 sifat teratas yang Anda cari selama wawancara kerja</vt:lpstr>
      <vt:lpstr>PowerPoint Presentation</vt:lpstr>
      <vt:lpstr>Silakan pilih 4 tindakan yang dilakukan kandidat selama proses wawancara yang menurut Anda mengganggu</vt:lpstr>
      <vt:lpstr>PowerPoint Presentation</vt:lpstr>
      <vt:lpstr>Mari Berlatih</vt:lpstr>
      <vt:lpstr>Career Advices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Sehati-HR</cp:lastModifiedBy>
  <cp:revision>46</cp:revision>
  <dcterms:created xsi:type="dcterms:W3CDTF">2019-10-03T03:18:55Z</dcterms:created>
  <dcterms:modified xsi:type="dcterms:W3CDTF">2023-01-11T14:49:39Z</dcterms:modified>
</cp:coreProperties>
</file>